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1FDE5-1CA8-4F32-9A49-0D758D506B5A}" v="699" dt="2020-04-09T12:25:08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744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5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7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6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5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4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8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6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johnlewis.com/content/your-partners-through-it-all/feel-good-friday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983">
            <a:off x="5648164" y="4575433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421" y="235455"/>
            <a:ext cx="6594711" cy="5736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cs typeface="Calibri Light"/>
              </a:rPr>
              <a:t>Art Challenge - Week </a:t>
            </a:r>
            <a:r>
              <a:rPr lang="en-US" sz="3600" dirty="0">
                <a:cs typeface="Calibri Light"/>
              </a:rPr>
              <a:t>6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58" y="1459812"/>
            <a:ext cx="3375084" cy="4790025"/>
          </a:xfrm>
          <a:ln w="57150"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 dirty="0" smtClean="0">
                <a:cs typeface="Calibri"/>
              </a:rPr>
              <a:t>National Competition </a:t>
            </a:r>
            <a:endParaRPr lang="en-US" sz="1600" b="1" dirty="0">
              <a:cs typeface="Calibri"/>
            </a:endParaRPr>
          </a:p>
          <a:p>
            <a:pPr algn="l"/>
            <a:r>
              <a:rPr lang="en-US" sz="1400" dirty="0" smtClean="0">
                <a:latin typeface="Comic Sans MS"/>
                <a:cs typeface="Calibri"/>
              </a:rPr>
              <a:t>John Lewis/Waitrose have </a:t>
            </a:r>
            <a:r>
              <a:rPr lang="en-US" sz="1400" smtClean="0">
                <a:latin typeface="Comic Sans MS"/>
                <a:cs typeface="Calibri"/>
              </a:rPr>
              <a:t>launched an exciting </a:t>
            </a:r>
            <a:r>
              <a:rPr lang="en-US" sz="1400" dirty="0" smtClean="0">
                <a:latin typeface="Comic Sans MS"/>
                <a:cs typeface="Calibri"/>
              </a:rPr>
              <a:t>competition. They are asking children across the UK to design a superhero teddy bear. The winning design will be made into a real life toy which will be sold in shops at Christmas time. All proceeds from the sales will go to support the NHS.</a:t>
            </a:r>
          </a:p>
          <a:p>
            <a:pPr algn="l"/>
            <a:endParaRPr lang="en-US" sz="1400" dirty="0">
              <a:latin typeface="Comic Sans MS"/>
              <a:cs typeface="Calibri"/>
            </a:endParaRPr>
          </a:p>
          <a:p>
            <a:pPr algn="l"/>
            <a:r>
              <a:rPr lang="en-US" sz="1400" dirty="0" smtClean="0">
                <a:latin typeface="Comic Sans MS"/>
                <a:cs typeface="Calibri"/>
              </a:rPr>
              <a:t>Follow this link for more information:</a:t>
            </a:r>
            <a:endParaRPr lang="en-US" sz="1400" dirty="0">
              <a:latin typeface="Comic Sans MS"/>
              <a:cs typeface="Calibri"/>
            </a:endParaRPr>
          </a:p>
          <a:p>
            <a:pPr algn="l"/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www.johnlewis.com/content/your-partners-through-it-all/feel-good-friday</a:t>
            </a:r>
            <a:endParaRPr lang="en-GB" sz="1400" dirty="0" smtClean="0"/>
          </a:p>
          <a:p>
            <a:pPr algn="l"/>
            <a:endParaRPr lang="en-US" sz="1400" dirty="0">
              <a:latin typeface="Comic Sans MS"/>
              <a:cs typeface="Calibri"/>
            </a:endParaRPr>
          </a:p>
          <a:p>
            <a:pPr algn="l"/>
            <a:r>
              <a:rPr lang="en-US" sz="1400" dirty="0" smtClean="0">
                <a:latin typeface="Comic Sans MS"/>
                <a:cs typeface="Calibri"/>
              </a:rPr>
              <a:t>Have fun a</a:t>
            </a:r>
            <a:r>
              <a:rPr lang="en-US" sz="1400" dirty="0" smtClean="0">
                <a:latin typeface="Comic Sans MS"/>
                <a:cs typeface="Calibri"/>
              </a:rPr>
              <a:t>nd don’t forget to submit your designs for our school art blog!</a:t>
            </a:r>
          </a:p>
          <a:p>
            <a:pPr algn="l"/>
            <a:endParaRPr lang="en-US" sz="1400" dirty="0">
              <a:latin typeface="Comic Sans MS"/>
              <a:cs typeface="Calibri"/>
            </a:endParaRPr>
          </a:p>
          <a:p>
            <a:pPr algn="l"/>
            <a:r>
              <a:rPr lang="en-US" sz="1400" b="1" i="1" dirty="0" smtClean="0">
                <a:latin typeface="Comic Sans MS"/>
                <a:cs typeface="Calibri"/>
              </a:rPr>
              <a:t>Competition d</a:t>
            </a:r>
            <a:r>
              <a:rPr lang="en-US" sz="1400" b="1" i="1" dirty="0" smtClean="0">
                <a:latin typeface="Comic Sans MS"/>
                <a:cs typeface="Calibri"/>
              </a:rPr>
              <a:t>eadline 8</a:t>
            </a:r>
            <a:r>
              <a:rPr lang="en-US" sz="1400" b="1" i="1" baseline="30000" dirty="0" smtClean="0">
                <a:latin typeface="Comic Sans MS"/>
                <a:cs typeface="Calibri"/>
              </a:rPr>
              <a:t>th</a:t>
            </a:r>
            <a:r>
              <a:rPr lang="en-US" sz="1400" b="1" i="1" dirty="0" smtClean="0">
                <a:latin typeface="Comic Sans MS"/>
                <a:cs typeface="Calibri"/>
              </a:rPr>
              <a:t> May</a:t>
            </a:r>
            <a:endParaRPr lang="en-GB" sz="1400" b="1" i="1" dirty="0">
              <a:latin typeface="Comic Sans MS"/>
              <a:cs typeface="Calibri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CADE50D-2D5D-479C-A040-E5CEDBDA7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3" y="239653"/>
            <a:ext cx="810883" cy="1030317"/>
          </a:xfrm>
          <a:prstGeom prst="rect">
            <a:avLst/>
          </a:prstGeom>
        </p:spPr>
      </p:pic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471FA0E-1DB3-4426-87C7-536AEBBE2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911" y="180975"/>
            <a:ext cx="1279046" cy="1032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007" y="1329334"/>
            <a:ext cx="5736842" cy="3226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1150" t="8545" r="15925" b="30979"/>
          <a:stretch/>
        </p:blipFill>
        <p:spPr>
          <a:xfrm>
            <a:off x="4096952" y="4913069"/>
            <a:ext cx="1347537" cy="1491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3478" t="5790" r="17251" b="8596"/>
          <a:stretch/>
        </p:blipFill>
        <p:spPr>
          <a:xfrm>
            <a:off x="7808495" y="4913069"/>
            <a:ext cx="1840832" cy="146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9B5A37866BC42BF11D3982275F340" ma:contentTypeVersion="6" ma:contentTypeDescription="Create a new document." ma:contentTypeScope="" ma:versionID="bca21fd03dd8aedc825df4f370e314f8">
  <xsd:schema xmlns:xsd="http://www.w3.org/2001/XMLSchema" xmlns:xs="http://www.w3.org/2001/XMLSchema" xmlns:p="http://schemas.microsoft.com/office/2006/metadata/properties" xmlns:ns2="5450de8d-4412-481d-9151-6bf9e61c74ea" xmlns:ns3="3bc62e9f-3199-428a-afb7-74abca97d5ce" targetNamespace="http://schemas.microsoft.com/office/2006/metadata/properties" ma:root="true" ma:fieldsID="b2fb59f08cd8d3fbd0f7aad91dfc4188" ns2:_="" ns3:_="">
    <xsd:import namespace="5450de8d-4412-481d-9151-6bf9e61c74ea"/>
    <xsd:import namespace="3bc62e9f-3199-428a-afb7-74abca97d5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0de8d-4412-481d-9151-6bf9e61c7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62e9f-3199-428a-afb7-74abca97d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AF6FDD-4A59-46C2-94EF-8FEC971F3554}"/>
</file>

<file path=customXml/itemProps2.xml><?xml version="1.0" encoding="utf-8"?>
<ds:datastoreItem xmlns:ds="http://schemas.openxmlformats.org/officeDocument/2006/customXml" ds:itemID="{1E67C15A-5889-4A28-9C98-E1A1959F3D5A}"/>
</file>

<file path=customXml/itemProps3.xml><?xml version="1.0" encoding="utf-8"?>
<ds:datastoreItem xmlns:ds="http://schemas.openxmlformats.org/officeDocument/2006/customXml" ds:itemID="{D23CEA5D-DAF2-4B70-8FF0-8D7869F43B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91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Art Challenge - Week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Murphy</dc:creator>
  <cp:lastModifiedBy>B Murphy</cp:lastModifiedBy>
  <cp:revision>152</cp:revision>
  <dcterms:created xsi:type="dcterms:W3CDTF">2020-04-09T12:02:08Z</dcterms:created>
  <dcterms:modified xsi:type="dcterms:W3CDTF">2020-04-29T14:53:47Z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0x010100A239B5A37866BC42BF11D3982275F340</vt:lpwstr>
  </property>
</Properties>
</file>