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257" r:id="rId5"/>
    <p:sldId id="26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0000"/>
    <a:srgbClr val="CCECFF"/>
    <a:srgbClr val="993300"/>
    <a:srgbClr val="FFCC00"/>
    <a:srgbClr val="66FFFF"/>
    <a:srgbClr val="0066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F9730-1E98-45A8-AF52-89FFB4F51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EF4CD9-17B9-4C44-AC31-577214FD1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ECB11-3A44-4C43-8E0D-04341FFB8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CBC10-1984-4CD8-8E09-A990C722E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4368E-4D68-4E7E-8117-4E266A727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0CD5A-56B4-479B-9E71-72CDFCBF58C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581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FEC98-542F-43DF-956D-804CB657A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EE94BB-233B-4731-B8FE-C1A6F2042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9EAAD-8464-49F8-BCAF-B5CFCC0D3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EF8D4-842D-4D11-941C-034C3B59C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2D901-7DB4-46EF-B2A4-35428C31E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5E863-EE30-4586-8AFE-6BAB0B58F3D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8348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547D52-9913-4D61-AE90-90A071DA19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FA64C1-7002-4F1F-B757-E1533DBFF7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92A57-C149-4DFA-B4DF-20C0AA408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D3ADE-F5E6-474B-BB30-DDD6C7DAF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2B442-F131-40E0-9B3E-37C8B0DE3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C2F43-CCB0-47E1-8CD1-FF45BA704F0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9009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F5E6C-CC26-41CF-80F1-086CE3F86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B1A76-AA28-4CAE-B3FC-62916F4C8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4F27E-9DDE-4EB6-91B9-385BC050F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9468F-B6BB-4D9E-AA24-5A226F44F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B133B-13E8-4805-8CF8-E6927D7F4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DA7BA-AE50-4FE6-B27E-193743904B4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6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074BE-7486-4A5A-A3D4-6FCA9BB62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37304-7A22-4A67-BC1A-EC45873B2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E6CD6-7F1B-4208-BB90-3F10A1C5F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6A013-B29C-45B4-A669-278043DCC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E887C-BC3C-42D5-A262-40A769652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CAC7C-1302-4486-9583-940791DDD5F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9345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232FB-622E-4811-A5F9-A9662FF8C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A3E2A-5F0C-4A7A-A091-2BB0FC63AA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0A4EBF-5CA2-4D92-AC90-4CD4DDD47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7B5B58-1BD1-4357-9A92-CACEE372D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2C8CC9-20CA-43FC-94CB-30B4A3066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845D-2914-4752-81C3-C51E23F83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A3248-2BD3-4362-B5F3-9DE9F5A2C49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002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A4840-35D0-440C-AA69-7F83964F1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D1ACD-A4F9-4080-9E03-275B0A0C4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81D3E-5C5D-4CEF-B23B-30AAC284E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38281F-B920-4001-8735-F190550274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B630A-2CE1-41CF-8B04-3F526EEA5A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8445CC-4F08-4342-89D3-20A53D80E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97E0FA-232F-4010-B460-4AB3C1941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1AD585-7D61-407A-B4C1-A104F8CFE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061BC-A7ED-4DAD-8851-D0B41E4007C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209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21ED9-35E5-41DE-BDDC-ACA81E19D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60D3C9-620F-478D-9CB1-27EAC2963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6A227-2002-4BE0-9FA9-BFC9DC94A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A650D9-3647-4821-B892-ACB171A56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62416-911F-4E9B-AF9D-ADF1AA2749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454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46884-E346-4B55-A505-E9FAB9ED9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A6B525-EFEE-4E06-B790-FDD4238BC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CEAB7-DCCF-4761-9EEB-136656400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6FFC7-58AF-4535-8885-D03FD442D7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1332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DD357-7A62-46CA-AE2E-85ADD853B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D64F5-C8C6-4D26-AC94-BDB3053CF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D2A144-03F8-4B46-BE29-7B4EFD570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9D6AC-EF77-4EEF-AF73-23F8ACC6F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726B5-4A1B-4485-AE73-D0959D94F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7451B2-9773-4F61-9A9A-9CF534C34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82439-C15C-4594-904E-D3ED9B1BD37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08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B748B-99D3-4545-BFFE-3B97B057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5EA6DF-4472-4142-87C7-39809C0254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2ED7A0-000C-4DC0-B77F-EFD74F66B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1BBC17-2ABB-47AC-83FC-F1DF73CDA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76D54-2D74-4EF3-AA2E-BF0B5612F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40936-6487-4A8B-9289-7676BCE8E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AD30B-14CD-458A-93C1-A729A4F98BA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9966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2DFC4FE-2318-47CE-8481-89CCEF76A5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FDC057F-2DCA-4422-BB83-B807AE9AF6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5DFF3FB-6694-4BE4-9062-E641A282946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07EC79D-1595-480F-91FC-5DE30AE176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3C453B2-4F44-4E8C-8457-EACB334D658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0518FE-72C1-4028-8580-ABFCA2E1DBA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gif"/><Relationship Id="rId5" Type="http://schemas.openxmlformats.org/officeDocument/2006/relationships/image" Target="../media/image2.jpeg"/><Relationship Id="rId10" Type="http://schemas.openxmlformats.org/officeDocument/2006/relationships/image" Target="../media/image7.gif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8.gif"/><Relationship Id="rId3" Type="http://schemas.openxmlformats.org/officeDocument/2006/relationships/audio" Target="../media/audio17.wav"/><Relationship Id="rId7" Type="http://schemas.openxmlformats.org/officeDocument/2006/relationships/image" Target="../media/image3.jpeg"/><Relationship Id="rId12" Type="http://schemas.openxmlformats.org/officeDocument/2006/relationships/image" Target="../media/image16.pn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5.png"/><Relationship Id="rId5" Type="http://schemas.openxmlformats.org/officeDocument/2006/relationships/image" Target="../media/image2.jpeg"/><Relationship Id="rId10" Type="http://schemas.openxmlformats.org/officeDocument/2006/relationships/image" Target="../media/image13.png"/><Relationship Id="rId4" Type="http://schemas.openxmlformats.org/officeDocument/2006/relationships/image" Target="../media/image18.jpe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9.wav"/><Relationship Id="rId7" Type="http://schemas.openxmlformats.org/officeDocument/2006/relationships/image" Target="../media/image21.jpeg"/><Relationship Id="rId12" Type="http://schemas.openxmlformats.org/officeDocument/2006/relationships/image" Target="../media/image8.gif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6.png"/><Relationship Id="rId5" Type="http://schemas.openxmlformats.org/officeDocument/2006/relationships/image" Target="../media/image2.jpe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2.png"/><Relationship Id="rId3" Type="http://schemas.openxmlformats.org/officeDocument/2006/relationships/audio" Target="../media/audio21.wav"/><Relationship Id="rId7" Type="http://schemas.openxmlformats.org/officeDocument/2006/relationships/image" Target="../media/image6.png"/><Relationship Id="rId12" Type="http://schemas.openxmlformats.org/officeDocument/2006/relationships/image" Target="../media/image21.jpeg"/><Relationship Id="rId2" Type="http://schemas.openxmlformats.org/officeDocument/2006/relationships/audio" Target="../media/audio20.wav"/><Relationship Id="rId16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11" Type="http://schemas.openxmlformats.org/officeDocument/2006/relationships/image" Target="../media/image16.png"/><Relationship Id="rId5" Type="http://schemas.openxmlformats.org/officeDocument/2006/relationships/image" Target="../media/image1.png"/><Relationship Id="rId15" Type="http://schemas.openxmlformats.org/officeDocument/2006/relationships/image" Target="../media/image24.png"/><Relationship Id="rId10" Type="http://schemas.openxmlformats.org/officeDocument/2006/relationships/image" Target="../media/image15.png"/><Relationship Id="rId4" Type="http://schemas.openxmlformats.org/officeDocument/2006/relationships/audio" Target="../media/audio22.wav"/><Relationship Id="rId9" Type="http://schemas.openxmlformats.org/officeDocument/2006/relationships/image" Target="../media/image13.png"/><Relationship Id="rId1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3.png"/><Relationship Id="rId3" Type="http://schemas.openxmlformats.org/officeDocument/2006/relationships/audio" Target="../media/audio24.wav"/><Relationship Id="rId7" Type="http://schemas.openxmlformats.org/officeDocument/2006/relationships/image" Target="../media/image14.png"/><Relationship Id="rId12" Type="http://schemas.openxmlformats.org/officeDocument/2006/relationships/image" Target="../media/image22.png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1.jpeg"/><Relationship Id="rId5" Type="http://schemas.openxmlformats.org/officeDocument/2006/relationships/image" Target="../media/image2.jpeg"/><Relationship Id="rId10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15.png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4.wav"/><Relationship Id="rId7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8.gif"/><Relationship Id="rId4" Type="http://schemas.openxmlformats.org/officeDocument/2006/relationships/audio" Target="../media/audio5.wav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8.gif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audio" Target="../media/audio8.wav"/><Relationship Id="rId9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9.png"/><Relationship Id="rId10" Type="http://schemas.openxmlformats.org/officeDocument/2006/relationships/image" Target="../media/image8.gif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12" Type="http://schemas.openxmlformats.org/officeDocument/2006/relationships/image" Target="../media/image8.gif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audio" Target="../media/audio11.wav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8.gif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jpeg"/><Relationship Id="rId7" Type="http://schemas.openxmlformats.org/officeDocument/2006/relationships/image" Target="../media/image13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8.gif"/><Relationship Id="rId5" Type="http://schemas.openxmlformats.org/officeDocument/2006/relationships/image" Target="../media/image3.jpeg"/><Relationship Id="rId10" Type="http://schemas.openxmlformats.org/officeDocument/2006/relationships/image" Target="../media/image17.png"/><Relationship Id="rId4" Type="http://schemas.openxmlformats.org/officeDocument/2006/relationships/image" Target="../media/image19.jpe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7" Type="http://schemas.openxmlformats.org/officeDocument/2006/relationships/image" Target="../media/image8.gif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8.jpeg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>
            <a:extLst>
              <a:ext uri="{FF2B5EF4-FFF2-40B4-BE49-F238E27FC236}">
                <a16:creationId xmlns:a16="http://schemas.microsoft.com/office/drawing/2014/main" id="{21C6D97A-D44A-4BF0-B9CB-2F8E92BD1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0"/>
            <a:ext cx="13811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Freeform 9">
            <a:extLst>
              <a:ext uri="{FF2B5EF4-FFF2-40B4-BE49-F238E27FC236}">
                <a16:creationId xmlns:a16="http://schemas.microsoft.com/office/drawing/2014/main" id="{5BA5DD49-B5F6-4F2A-A759-AE1D98A88280}"/>
              </a:ext>
            </a:extLst>
          </p:cNvPr>
          <p:cNvSpPr>
            <a:spLocks/>
          </p:cNvSpPr>
          <p:nvPr/>
        </p:nvSpPr>
        <p:spPr bwMode="auto">
          <a:xfrm>
            <a:off x="-122238" y="3644900"/>
            <a:ext cx="9351963" cy="3384550"/>
          </a:xfrm>
          <a:custGeom>
            <a:avLst/>
            <a:gdLst>
              <a:gd name="T0" fmla="*/ 0 w 5891"/>
              <a:gd name="T1" fmla="*/ 163 h 2617"/>
              <a:gd name="T2" fmla="*/ 1621 w 5891"/>
              <a:gd name="T3" fmla="*/ 178 h 2617"/>
              <a:gd name="T4" fmla="*/ 1889 w 5891"/>
              <a:gd name="T5" fmla="*/ 217 h 2617"/>
              <a:gd name="T6" fmla="*/ 2796 w 5891"/>
              <a:gd name="T7" fmla="*/ 186 h 2617"/>
              <a:gd name="T8" fmla="*/ 4516 w 5891"/>
              <a:gd name="T9" fmla="*/ 155 h 2617"/>
              <a:gd name="T10" fmla="*/ 4762 w 5891"/>
              <a:gd name="T11" fmla="*/ 178 h 2617"/>
              <a:gd name="T12" fmla="*/ 5591 w 5891"/>
              <a:gd name="T13" fmla="*/ 147 h 2617"/>
              <a:gd name="T14" fmla="*/ 5883 w 5891"/>
              <a:gd name="T15" fmla="*/ 178 h 2617"/>
              <a:gd name="T16" fmla="*/ 5860 w 5891"/>
              <a:gd name="T17" fmla="*/ 2617 h 2617"/>
              <a:gd name="T18" fmla="*/ 54 w 5891"/>
              <a:gd name="T19" fmla="*/ 2572 h 2617"/>
              <a:gd name="T20" fmla="*/ 0 w 5891"/>
              <a:gd name="T21" fmla="*/ 163 h 2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91" h="2617">
                <a:moveTo>
                  <a:pt x="0" y="163"/>
                </a:moveTo>
                <a:cubicBezTo>
                  <a:pt x="468" y="0"/>
                  <a:pt x="1093" y="153"/>
                  <a:pt x="1621" y="178"/>
                </a:cubicBezTo>
                <a:cubicBezTo>
                  <a:pt x="1715" y="188"/>
                  <a:pt x="1798" y="198"/>
                  <a:pt x="1889" y="217"/>
                </a:cubicBezTo>
                <a:cubicBezTo>
                  <a:pt x="2314" y="212"/>
                  <a:pt x="2470" y="213"/>
                  <a:pt x="2796" y="186"/>
                </a:cubicBezTo>
                <a:cubicBezTo>
                  <a:pt x="3243" y="108"/>
                  <a:pt x="4282" y="157"/>
                  <a:pt x="4516" y="155"/>
                </a:cubicBezTo>
                <a:cubicBezTo>
                  <a:pt x="4605" y="159"/>
                  <a:pt x="4679" y="157"/>
                  <a:pt x="4762" y="178"/>
                </a:cubicBezTo>
                <a:cubicBezTo>
                  <a:pt x="5037" y="175"/>
                  <a:pt x="5318" y="194"/>
                  <a:pt x="5591" y="147"/>
                </a:cubicBezTo>
                <a:cubicBezTo>
                  <a:pt x="5891" y="155"/>
                  <a:pt x="5883" y="58"/>
                  <a:pt x="5883" y="178"/>
                </a:cubicBezTo>
                <a:lnTo>
                  <a:pt x="5860" y="2617"/>
                </a:lnTo>
                <a:lnTo>
                  <a:pt x="54" y="2572"/>
                </a:lnTo>
                <a:lnTo>
                  <a:pt x="0" y="163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68" name="Group 20">
            <a:extLst>
              <a:ext uri="{FF2B5EF4-FFF2-40B4-BE49-F238E27FC236}">
                <a16:creationId xmlns:a16="http://schemas.microsoft.com/office/drawing/2014/main" id="{D7AD8EC7-2B97-4CA9-ADA0-8E2EED712F33}"/>
              </a:ext>
            </a:extLst>
          </p:cNvPr>
          <p:cNvGrpSpPr>
            <a:grpSpLocks/>
          </p:cNvGrpSpPr>
          <p:nvPr/>
        </p:nvGrpSpPr>
        <p:grpSpPr bwMode="auto">
          <a:xfrm>
            <a:off x="8783638" y="4149725"/>
            <a:ext cx="720725" cy="585788"/>
            <a:chOff x="4030" y="1389"/>
            <a:chExt cx="1163" cy="1451"/>
          </a:xfrm>
        </p:grpSpPr>
        <p:sp>
          <p:nvSpPr>
            <p:cNvPr id="2069" name="Freeform 21">
              <a:extLst>
                <a:ext uri="{FF2B5EF4-FFF2-40B4-BE49-F238E27FC236}">
                  <a16:creationId xmlns:a16="http://schemas.microsoft.com/office/drawing/2014/main" id="{1EBD0FFC-DAD6-4458-99C7-1F399477A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" y="1570"/>
              <a:ext cx="1163" cy="1270"/>
            </a:xfrm>
            <a:custGeom>
              <a:avLst/>
              <a:gdLst>
                <a:gd name="T0" fmla="*/ 120 w 1163"/>
                <a:gd name="T1" fmla="*/ 0 h 1277"/>
                <a:gd name="T2" fmla="*/ 937 w 1163"/>
                <a:gd name="T3" fmla="*/ 0 h 1277"/>
                <a:gd name="T4" fmla="*/ 1163 w 1163"/>
                <a:gd name="T5" fmla="*/ 1044 h 1277"/>
                <a:gd name="T6" fmla="*/ 1086 w 1163"/>
                <a:gd name="T7" fmla="*/ 1132 h 1277"/>
                <a:gd name="T8" fmla="*/ 1035 w 1163"/>
                <a:gd name="T9" fmla="*/ 1166 h 1277"/>
                <a:gd name="T10" fmla="*/ 976 w 1163"/>
                <a:gd name="T11" fmla="*/ 1183 h 1277"/>
                <a:gd name="T12" fmla="*/ 951 w 1163"/>
                <a:gd name="T13" fmla="*/ 1200 h 1277"/>
                <a:gd name="T14" fmla="*/ 866 w 1163"/>
                <a:gd name="T15" fmla="*/ 1208 h 1277"/>
                <a:gd name="T16" fmla="*/ 104 w 1163"/>
                <a:gd name="T17" fmla="*/ 1183 h 1277"/>
                <a:gd name="T18" fmla="*/ 10 w 1163"/>
                <a:gd name="T19" fmla="*/ 1132 h 1277"/>
                <a:gd name="T20" fmla="*/ 19 w 1163"/>
                <a:gd name="T21" fmla="*/ 1064 h 1277"/>
                <a:gd name="T22" fmla="*/ 120 w 1163"/>
                <a:gd name="T23" fmla="*/ 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3" h="1277">
                  <a:moveTo>
                    <a:pt x="120" y="0"/>
                  </a:moveTo>
                  <a:lnTo>
                    <a:pt x="937" y="0"/>
                  </a:lnTo>
                  <a:lnTo>
                    <a:pt x="1163" y="1044"/>
                  </a:lnTo>
                  <a:cubicBezTo>
                    <a:pt x="1147" y="1095"/>
                    <a:pt x="1133" y="1100"/>
                    <a:pt x="1086" y="1132"/>
                  </a:cubicBezTo>
                  <a:cubicBezTo>
                    <a:pt x="1084" y="1133"/>
                    <a:pt x="1037" y="1165"/>
                    <a:pt x="1035" y="1166"/>
                  </a:cubicBezTo>
                  <a:cubicBezTo>
                    <a:pt x="1021" y="1169"/>
                    <a:pt x="990" y="1176"/>
                    <a:pt x="976" y="1183"/>
                  </a:cubicBezTo>
                  <a:cubicBezTo>
                    <a:pt x="967" y="1188"/>
                    <a:pt x="961" y="1198"/>
                    <a:pt x="951" y="1200"/>
                  </a:cubicBezTo>
                  <a:cubicBezTo>
                    <a:pt x="923" y="1206"/>
                    <a:pt x="894" y="1205"/>
                    <a:pt x="866" y="1208"/>
                  </a:cubicBezTo>
                  <a:cubicBezTo>
                    <a:pt x="604" y="1277"/>
                    <a:pt x="357" y="1213"/>
                    <a:pt x="104" y="1183"/>
                  </a:cubicBezTo>
                  <a:cubicBezTo>
                    <a:pt x="72" y="1175"/>
                    <a:pt x="26" y="1167"/>
                    <a:pt x="10" y="1132"/>
                  </a:cubicBezTo>
                  <a:cubicBezTo>
                    <a:pt x="0" y="1111"/>
                    <a:pt x="19" y="1064"/>
                    <a:pt x="19" y="1064"/>
                  </a:cubicBezTo>
                  <a:lnTo>
                    <a:pt x="120" y="0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rgbClr val="99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Oval 22">
              <a:extLst>
                <a:ext uri="{FF2B5EF4-FFF2-40B4-BE49-F238E27FC236}">
                  <a16:creationId xmlns:a16="http://schemas.microsoft.com/office/drawing/2014/main" id="{2B4B3245-F197-40C4-853B-52F401D9C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1389"/>
              <a:ext cx="816" cy="317"/>
            </a:xfrm>
            <a:prstGeom prst="ellipse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rgbClr val="99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4" name="Rectangle 6">
            <a:extLst>
              <a:ext uri="{FF2B5EF4-FFF2-40B4-BE49-F238E27FC236}">
                <a16:creationId xmlns:a16="http://schemas.microsoft.com/office/drawing/2014/main" id="{4A0472C0-4D8C-4DEB-845E-93492C03A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2636838"/>
            <a:ext cx="935037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Freeform 10">
            <a:extLst>
              <a:ext uri="{FF2B5EF4-FFF2-40B4-BE49-F238E27FC236}">
                <a16:creationId xmlns:a16="http://schemas.microsoft.com/office/drawing/2014/main" id="{3AA847E9-45EC-4E44-A7BA-984F2B1BBFE8}"/>
              </a:ext>
            </a:extLst>
          </p:cNvPr>
          <p:cNvSpPr>
            <a:spLocks/>
          </p:cNvSpPr>
          <p:nvPr/>
        </p:nvSpPr>
        <p:spPr bwMode="auto">
          <a:xfrm>
            <a:off x="4140200" y="5661025"/>
            <a:ext cx="5672138" cy="1036638"/>
          </a:xfrm>
          <a:custGeom>
            <a:avLst/>
            <a:gdLst>
              <a:gd name="T0" fmla="*/ 0 w 3255"/>
              <a:gd name="T1" fmla="*/ 500 h 653"/>
              <a:gd name="T2" fmla="*/ 937 w 3255"/>
              <a:gd name="T3" fmla="*/ 492 h 653"/>
              <a:gd name="T4" fmla="*/ 1213 w 3255"/>
              <a:gd name="T5" fmla="*/ 500 h 653"/>
              <a:gd name="T6" fmla="*/ 1329 w 3255"/>
              <a:gd name="T7" fmla="*/ 546 h 653"/>
              <a:gd name="T8" fmla="*/ 1436 w 3255"/>
              <a:gd name="T9" fmla="*/ 577 h 653"/>
              <a:gd name="T10" fmla="*/ 2166 w 3255"/>
              <a:gd name="T11" fmla="*/ 539 h 653"/>
              <a:gd name="T12" fmla="*/ 2857 w 3255"/>
              <a:gd name="T13" fmla="*/ 546 h 653"/>
              <a:gd name="T14" fmla="*/ 2964 w 3255"/>
              <a:gd name="T15" fmla="*/ 592 h 653"/>
              <a:gd name="T16" fmla="*/ 3225 w 3255"/>
              <a:gd name="T17" fmla="*/ 615 h 653"/>
              <a:gd name="T18" fmla="*/ 3241 w 3255"/>
              <a:gd name="T19" fmla="*/ 600 h 653"/>
              <a:gd name="T20" fmla="*/ 3233 w 3255"/>
              <a:gd name="T21" fmla="*/ 577 h 653"/>
              <a:gd name="T22" fmla="*/ 3255 w 3255"/>
              <a:gd name="T23" fmla="*/ 11 h 653"/>
              <a:gd name="T24" fmla="*/ 2895 w 3255"/>
              <a:gd name="T25" fmla="*/ 16 h 653"/>
              <a:gd name="T26" fmla="*/ 2434 w 3255"/>
              <a:gd name="T27" fmla="*/ 39 h 653"/>
              <a:gd name="T28" fmla="*/ 1974 w 3255"/>
              <a:gd name="T29" fmla="*/ 93 h 653"/>
              <a:gd name="T30" fmla="*/ 1874 w 3255"/>
              <a:gd name="T31" fmla="*/ 131 h 653"/>
              <a:gd name="T32" fmla="*/ 1666 w 3255"/>
              <a:gd name="T33" fmla="*/ 170 h 653"/>
              <a:gd name="T34" fmla="*/ 1505 w 3255"/>
              <a:gd name="T35" fmla="*/ 193 h 653"/>
              <a:gd name="T36" fmla="*/ 1037 w 3255"/>
              <a:gd name="T37" fmla="*/ 185 h 653"/>
              <a:gd name="T38" fmla="*/ 968 w 3255"/>
              <a:gd name="T39" fmla="*/ 170 h 653"/>
              <a:gd name="T40" fmla="*/ 269 w 3255"/>
              <a:gd name="T41" fmla="*/ 208 h 653"/>
              <a:gd name="T42" fmla="*/ 192 w 3255"/>
              <a:gd name="T43" fmla="*/ 239 h 653"/>
              <a:gd name="T44" fmla="*/ 107 w 3255"/>
              <a:gd name="T45" fmla="*/ 285 h 653"/>
              <a:gd name="T46" fmla="*/ 54 w 3255"/>
              <a:gd name="T47" fmla="*/ 293 h 653"/>
              <a:gd name="T48" fmla="*/ 23 w 3255"/>
              <a:gd name="T49" fmla="*/ 300 h 653"/>
              <a:gd name="T50" fmla="*/ 0 w 3255"/>
              <a:gd name="T51" fmla="*/ 500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255" h="653">
                <a:moveTo>
                  <a:pt x="0" y="500"/>
                </a:moveTo>
                <a:cubicBezTo>
                  <a:pt x="312" y="515"/>
                  <a:pt x="625" y="502"/>
                  <a:pt x="937" y="492"/>
                </a:cubicBezTo>
                <a:cubicBezTo>
                  <a:pt x="1029" y="495"/>
                  <a:pt x="1122" y="488"/>
                  <a:pt x="1213" y="500"/>
                </a:cubicBezTo>
                <a:cubicBezTo>
                  <a:pt x="1254" y="505"/>
                  <a:pt x="1288" y="539"/>
                  <a:pt x="1329" y="546"/>
                </a:cubicBezTo>
                <a:cubicBezTo>
                  <a:pt x="1363" y="569"/>
                  <a:pt x="1398" y="564"/>
                  <a:pt x="1436" y="577"/>
                </a:cubicBezTo>
                <a:cubicBezTo>
                  <a:pt x="1680" y="569"/>
                  <a:pt x="1923" y="554"/>
                  <a:pt x="2166" y="539"/>
                </a:cubicBezTo>
                <a:cubicBezTo>
                  <a:pt x="2396" y="541"/>
                  <a:pt x="2627" y="541"/>
                  <a:pt x="2857" y="546"/>
                </a:cubicBezTo>
                <a:cubicBezTo>
                  <a:pt x="2892" y="547"/>
                  <a:pt x="2925" y="585"/>
                  <a:pt x="2964" y="592"/>
                </a:cubicBezTo>
                <a:cubicBezTo>
                  <a:pt x="3085" y="653"/>
                  <a:pt x="3003" y="624"/>
                  <a:pt x="3225" y="615"/>
                </a:cubicBezTo>
                <a:cubicBezTo>
                  <a:pt x="3230" y="610"/>
                  <a:pt x="3239" y="607"/>
                  <a:pt x="3241" y="600"/>
                </a:cubicBezTo>
                <a:cubicBezTo>
                  <a:pt x="3243" y="592"/>
                  <a:pt x="3233" y="577"/>
                  <a:pt x="3233" y="577"/>
                </a:cubicBezTo>
                <a:lnTo>
                  <a:pt x="3255" y="11"/>
                </a:lnTo>
                <a:cubicBezTo>
                  <a:pt x="3134" y="1"/>
                  <a:pt x="3016" y="0"/>
                  <a:pt x="2895" y="16"/>
                </a:cubicBezTo>
                <a:cubicBezTo>
                  <a:pt x="2790" y="53"/>
                  <a:pt x="2481" y="38"/>
                  <a:pt x="2434" y="39"/>
                </a:cubicBezTo>
                <a:cubicBezTo>
                  <a:pt x="2284" y="91"/>
                  <a:pt x="2132" y="84"/>
                  <a:pt x="1974" y="93"/>
                </a:cubicBezTo>
                <a:cubicBezTo>
                  <a:pt x="1934" y="101"/>
                  <a:pt x="1913" y="122"/>
                  <a:pt x="1874" y="131"/>
                </a:cubicBezTo>
                <a:cubicBezTo>
                  <a:pt x="1804" y="167"/>
                  <a:pt x="1749" y="165"/>
                  <a:pt x="1666" y="170"/>
                </a:cubicBezTo>
                <a:cubicBezTo>
                  <a:pt x="1612" y="179"/>
                  <a:pt x="1558" y="182"/>
                  <a:pt x="1505" y="193"/>
                </a:cubicBezTo>
                <a:cubicBezTo>
                  <a:pt x="1349" y="190"/>
                  <a:pt x="1193" y="192"/>
                  <a:pt x="1037" y="185"/>
                </a:cubicBezTo>
                <a:cubicBezTo>
                  <a:pt x="1013" y="184"/>
                  <a:pt x="968" y="170"/>
                  <a:pt x="968" y="170"/>
                </a:cubicBezTo>
                <a:cubicBezTo>
                  <a:pt x="82" y="182"/>
                  <a:pt x="609" y="163"/>
                  <a:pt x="269" y="208"/>
                </a:cubicBezTo>
                <a:cubicBezTo>
                  <a:pt x="244" y="226"/>
                  <a:pt x="221" y="229"/>
                  <a:pt x="192" y="239"/>
                </a:cubicBezTo>
                <a:cubicBezTo>
                  <a:pt x="173" y="253"/>
                  <a:pt x="130" y="278"/>
                  <a:pt x="107" y="285"/>
                </a:cubicBezTo>
                <a:cubicBezTo>
                  <a:pt x="90" y="290"/>
                  <a:pt x="72" y="290"/>
                  <a:pt x="54" y="293"/>
                </a:cubicBezTo>
                <a:cubicBezTo>
                  <a:pt x="44" y="295"/>
                  <a:pt x="23" y="300"/>
                  <a:pt x="23" y="300"/>
                </a:cubicBezTo>
                <a:lnTo>
                  <a:pt x="0" y="500"/>
                </a:lnTo>
                <a:close/>
              </a:path>
            </a:pathLst>
          </a:cu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id="{A47D5CDD-03CD-450C-B2D5-F64C5AC2C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43663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6" name="Group 8">
            <a:extLst>
              <a:ext uri="{FF2B5EF4-FFF2-40B4-BE49-F238E27FC236}">
                <a16:creationId xmlns:a16="http://schemas.microsoft.com/office/drawing/2014/main" id="{C5452FE7-A0DE-4C27-A48C-A62F882D5EA9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1341438"/>
            <a:ext cx="4951412" cy="5372100"/>
            <a:chOff x="1111" y="1344"/>
            <a:chExt cx="2575" cy="2794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CB439CA3-C87D-494B-BDF1-FED0DC637F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1344"/>
              <a:ext cx="2575" cy="2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5" name="Rectangle 7">
              <a:extLst>
                <a:ext uri="{FF2B5EF4-FFF2-40B4-BE49-F238E27FC236}">
                  <a16:creationId xmlns:a16="http://schemas.microsoft.com/office/drawing/2014/main" id="{DE209906-7CCA-4FD8-B2C6-206A3ACD9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616"/>
              <a:ext cx="726" cy="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65" name="Group 17">
            <a:extLst>
              <a:ext uri="{FF2B5EF4-FFF2-40B4-BE49-F238E27FC236}">
                <a16:creationId xmlns:a16="http://schemas.microsoft.com/office/drawing/2014/main" id="{E0A82A73-A391-46AB-A453-E10272EEFC66}"/>
              </a:ext>
            </a:extLst>
          </p:cNvPr>
          <p:cNvGrpSpPr>
            <a:grpSpLocks/>
          </p:cNvGrpSpPr>
          <p:nvPr/>
        </p:nvGrpSpPr>
        <p:grpSpPr bwMode="auto">
          <a:xfrm>
            <a:off x="8172450" y="6308725"/>
            <a:ext cx="1150938" cy="935038"/>
            <a:chOff x="4030" y="1389"/>
            <a:chExt cx="1163" cy="1451"/>
          </a:xfrm>
        </p:grpSpPr>
        <p:sp>
          <p:nvSpPr>
            <p:cNvPr id="2066" name="Freeform 18">
              <a:extLst>
                <a:ext uri="{FF2B5EF4-FFF2-40B4-BE49-F238E27FC236}">
                  <a16:creationId xmlns:a16="http://schemas.microsoft.com/office/drawing/2014/main" id="{413D976C-3981-4C05-AE5D-C14B36257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" y="1570"/>
              <a:ext cx="1163" cy="1270"/>
            </a:xfrm>
            <a:custGeom>
              <a:avLst/>
              <a:gdLst>
                <a:gd name="T0" fmla="*/ 120 w 1163"/>
                <a:gd name="T1" fmla="*/ 0 h 1277"/>
                <a:gd name="T2" fmla="*/ 937 w 1163"/>
                <a:gd name="T3" fmla="*/ 0 h 1277"/>
                <a:gd name="T4" fmla="*/ 1163 w 1163"/>
                <a:gd name="T5" fmla="*/ 1044 h 1277"/>
                <a:gd name="T6" fmla="*/ 1086 w 1163"/>
                <a:gd name="T7" fmla="*/ 1132 h 1277"/>
                <a:gd name="T8" fmla="*/ 1035 w 1163"/>
                <a:gd name="T9" fmla="*/ 1166 h 1277"/>
                <a:gd name="T10" fmla="*/ 976 w 1163"/>
                <a:gd name="T11" fmla="*/ 1183 h 1277"/>
                <a:gd name="T12" fmla="*/ 951 w 1163"/>
                <a:gd name="T13" fmla="*/ 1200 h 1277"/>
                <a:gd name="T14" fmla="*/ 866 w 1163"/>
                <a:gd name="T15" fmla="*/ 1208 h 1277"/>
                <a:gd name="T16" fmla="*/ 104 w 1163"/>
                <a:gd name="T17" fmla="*/ 1183 h 1277"/>
                <a:gd name="T18" fmla="*/ 10 w 1163"/>
                <a:gd name="T19" fmla="*/ 1132 h 1277"/>
                <a:gd name="T20" fmla="*/ 19 w 1163"/>
                <a:gd name="T21" fmla="*/ 1064 h 1277"/>
                <a:gd name="T22" fmla="*/ 120 w 1163"/>
                <a:gd name="T23" fmla="*/ 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3" h="1277">
                  <a:moveTo>
                    <a:pt x="120" y="0"/>
                  </a:moveTo>
                  <a:lnTo>
                    <a:pt x="937" y="0"/>
                  </a:lnTo>
                  <a:lnTo>
                    <a:pt x="1163" y="1044"/>
                  </a:lnTo>
                  <a:cubicBezTo>
                    <a:pt x="1147" y="1095"/>
                    <a:pt x="1133" y="1100"/>
                    <a:pt x="1086" y="1132"/>
                  </a:cubicBezTo>
                  <a:cubicBezTo>
                    <a:pt x="1084" y="1133"/>
                    <a:pt x="1037" y="1165"/>
                    <a:pt x="1035" y="1166"/>
                  </a:cubicBezTo>
                  <a:cubicBezTo>
                    <a:pt x="1021" y="1169"/>
                    <a:pt x="990" y="1176"/>
                    <a:pt x="976" y="1183"/>
                  </a:cubicBezTo>
                  <a:cubicBezTo>
                    <a:pt x="967" y="1188"/>
                    <a:pt x="961" y="1198"/>
                    <a:pt x="951" y="1200"/>
                  </a:cubicBezTo>
                  <a:cubicBezTo>
                    <a:pt x="923" y="1206"/>
                    <a:pt x="894" y="1205"/>
                    <a:pt x="866" y="1208"/>
                  </a:cubicBezTo>
                  <a:cubicBezTo>
                    <a:pt x="604" y="1277"/>
                    <a:pt x="357" y="1213"/>
                    <a:pt x="104" y="1183"/>
                  </a:cubicBezTo>
                  <a:cubicBezTo>
                    <a:pt x="72" y="1175"/>
                    <a:pt x="26" y="1167"/>
                    <a:pt x="10" y="1132"/>
                  </a:cubicBezTo>
                  <a:cubicBezTo>
                    <a:pt x="0" y="1111"/>
                    <a:pt x="19" y="1064"/>
                    <a:pt x="19" y="1064"/>
                  </a:cubicBezTo>
                  <a:lnTo>
                    <a:pt x="120" y="0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rgbClr val="99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Oval 19">
              <a:extLst>
                <a:ext uri="{FF2B5EF4-FFF2-40B4-BE49-F238E27FC236}">
                  <a16:creationId xmlns:a16="http://schemas.microsoft.com/office/drawing/2014/main" id="{50430065-F82C-4931-BEBA-C61478EA7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1389"/>
              <a:ext cx="816" cy="317"/>
            </a:xfrm>
            <a:prstGeom prst="ellipse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rgbClr val="99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71" name="Group 23">
            <a:extLst>
              <a:ext uri="{FF2B5EF4-FFF2-40B4-BE49-F238E27FC236}">
                <a16:creationId xmlns:a16="http://schemas.microsoft.com/office/drawing/2014/main" id="{124B6BF2-F117-4BDE-A36D-8A0D10A9659D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3789363"/>
            <a:ext cx="288925" cy="234950"/>
            <a:chOff x="4030" y="1389"/>
            <a:chExt cx="1163" cy="1451"/>
          </a:xfrm>
        </p:grpSpPr>
        <p:sp>
          <p:nvSpPr>
            <p:cNvPr id="2072" name="Freeform 24">
              <a:extLst>
                <a:ext uri="{FF2B5EF4-FFF2-40B4-BE49-F238E27FC236}">
                  <a16:creationId xmlns:a16="http://schemas.microsoft.com/office/drawing/2014/main" id="{B00033FD-65A0-4F77-8863-C174A97DF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" y="1570"/>
              <a:ext cx="1163" cy="1270"/>
            </a:xfrm>
            <a:custGeom>
              <a:avLst/>
              <a:gdLst>
                <a:gd name="T0" fmla="*/ 120 w 1163"/>
                <a:gd name="T1" fmla="*/ 0 h 1277"/>
                <a:gd name="T2" fmla="*/ 937 w 1163"/>
                <a:gd name="T3" fmla="*/ 0 h 1277"/>
                <a:gd name="T4" fmla="*/ 1163 w 1163"/>
                <a:gd name="T5" fmla="*/ 1044 h 1277"/>
                <a:gd name="T6" fmla="*/ 1086 w 1163"/>
                <a:gd name="T7" fmla="*/ 1132 h 1277"/>
                <a:gd name="T8" fmla="*/ 1035 w 1163"/>
                <a:gd name="T9" fmla="*/ 1166 h 1277"/>
                <a:gd name="T10" fmla="*/ 976 w 1163"/>
                <a:gd name="T11" fmla="*/ 1183 h 1277"/>
                <a:gd name="T12" fmla="*/ 951 w 1163"/>
                <a:gd name="T13" fmla="*/ 1200 h 1277"/>
                <a:gd name="T14" fmla="*/ 866 w 1163"/>
                <a:gd name="T15" fmla="*/ 1208 h 1277"/>
                <a:gd name="T16" fmla="*/ 104 w 1163"/>
                <a:gd name="T17" fmla="*/ 1183 h 1277"/>
                <a:gd name="T18" fmla="*/ 10 w 1163"/>
                <a:gd name="T19" fmla="*/ 1132 h 1277"/>
                <a:gd name="T20" fmla="*/ 19 w 1163"/>
                <a:gd name="T21" fmla="*/ 1064 h 1277"/>
                <a:gd name="T22" fmla="*/ 120 w 1163"/>
                <a:gd name="T23" fmla="*/ 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3" h="1277">
                  <a:moveTo>
                    <a:pt x="120" y="0"/>
                  </a:moveTo>
                  <a:lnTo>
                    <a:pt x="937" y="0"/>
                  </a:lnTo>
                  <a:lnTo>
                    <a:pt x="1163" y="1044"/>
                  </a:lnTo>
                  <a:cubicBezTo>
                    <a:pt x="1147" y="1095"/>
                    <a:pt x="1133" y="1100"/>
                    <a:pt x="1086" y="1132"/>
                  </a:cubicBezTo>
                  <a:cubicBezTo>
                    <a:pt x="1084" y="1133"/>
                    <a:pt x="1037" y="1165"/>
                    <a:pt x="1035" y="1166"/>
                  </a:cubicBezTo>
                  <a:cubicBezTo>
                    <a:pt x="1021" y="1169"/>
                    <a:pt x="990" y="1176"/>
                    <a:pt x="976" y="1183"/>
                  </a:cubicBezTo>
                  <a:cubicBezTo>
                    <a:pt x="967" y="1188"/>
                    <a:pt x="961" y="1198"/>
                    <a:pt x="951" y="1200"/>
                  </a:cubicBezTo>
                  <a:cubicBezTo>
                    <a:pt x="923" y="1206"/>
                    <a:pt x="894" y="1205"/>
                    <a:pt x="866" y="1208"/>
                  </a:cubicBezTo>
                  <a:cubicBezTo>
                    <a:pt x="604" y="1277"/>
                    <a:pt x="357" y="1213"/>
                    <a:pt x="104" y="1183"/>
                  </a:cubicBezTo>
                  <a:cubicBezTo>
                    <a:pt x="72" y="1175"/>
                    <a:pt x="26" y="1167"/>
                    <a:pt x="10" y="1132"/>
                  </a:cubicBezTo>
                  <a:cubicBezTo>
                    <a:pt x="0" y="1111"/>
                    <a:pt x="19" y="1064"/>
                    <a:pt x="19" y="1064"/>
                  </a:cubicBezTo>
                  <a:lnTo>
                    <a:pt x="120" y="0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rgbClr val="99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Oval 25">
              <a:extLst>
                <a:ext uri="{FF2B5EF4-FFF2-40B4-BE49-F238E27FC236}">
                  <a16:creationId xmlns:a16="http://schemas.microsoft.com/office/drawing/2014/main" id="{B28E0650-E225-4035-B584-D4F84091C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1389"/>
              <a:ext cx="816" cy="317"/>
            </a:xfrm>
            <a:prstGeom prst="ellipse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rgbClr val="99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74" name="Group 26">
            <a:extLst>
              <a:ext uri="{FF2B5EF4-FFF2-40B4-BE49-F238E27FC236}">
                <a16:creationId xmlns:a16="http://schemas.microsoft.com/office/drawing/2014/main" id="{909391BB-57ED-47B5-BAAB-0976BCE60BAB}"/>
              </a:ext>
            </a:extLst>
          </p:cNvPr>
          <p:cNvGrpSpPr>
            <a:grpSpLocks/>
          </p:cNvGrpSpPr>
          <p:nvPr/>
        </p:nvGrpSpPr>
        <p:grpSpPr bwMode="auto">
          <a:xfrm>
            <a:off x="34925" y="5373688"/>
            <a:ext cx="863600" cy="701675"/>
            <a:chOff x="4030" y="1389"/>
            <a:chExt cx="1163" cy="1451"/>
          </a:xfrm>
        </p:grpSpPr>
        <p:sp>
          <p:nvSpPr>
            <p:cNvPr id="2075" name="Freeform 27">
              <a:extLst>
                <a:ext uri="{FF2B5EF4-FFF2-40B4-BE49-F238E27FC236}">
                  <a16:creationId xmlns:a16="http://schemas.microsoft.com/office/drawing/2014/main" id="{08A18305-DB68-4E5B-8FAC-7AC7CB09D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" y="1570"/>
              <a:ext cx="1163" cy="1270"/>
            </a:xfrm>
            <a:custGeom>
              <a:avLst/>
              <a:gdLst>
                <a:gd name="T0" fmla="*/ 120 w 1163"/>
                <a:gd name="T1" fmla="*/ 0 h 1277"/>
                <a:gd name="T2" fmla="*/ 937 w 1163"/>
                <a:gd name="T3" fmla="*/ 0 h 1277"/>
                <a:gd name="T4" fmla="*/ 1163 w 1163"/>
                <a:gd name="T5" fmla="*/ 1044 h 1277"/>
                <a:gd name="T6" fmla="*/ 1086 w 1163"/>
                <a:gd name="T7" fmla="*/ 1132 h 1277"/>
                <a:gd name="T8" fmla="*/ 1035 w 1163"/>
                <a:gd name="T9" fmla="*/ 1166 h 1277"/>
                <a:gd name="T10" fmla="*/ 976 w 1163"/>
                <a:gd name="T11" fmla="*/ 1183 h 1277"/>
                <a:gd name="T12" fmla="*/ 951 w 1163"/>
                <a:gd name="T13" fmla="*/ 1200 h 1277"/>
                <a:gd name="T14" fmla="*/ 866 w 1163"/>
                <a:gd name="T15" fmla="*/ 1208 h 1277"/>
                <a:gd name="T16" fmla="*/ 104 w 1163"/>
                <a:gd name="T17" fmla="*/ 1183 h 1277"/>
                <a:gd name="T18" fmla="*/ 10 w 1163"/>
                <a:gd name="T19" fmla="*/ 1132 h 1277"/>
                <a:gd name="T20" fmla="*/ 19 w 1163"/>
                <a:gd name="T21" fmla="*/ 1064 h 1277"/>
                <a:gd name="T22" fmla="*/ 120 w 1163"/>
                <a:gd name="T23" fmla="*/ 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3" h="1277">
                  <a:moveTo>
                    <a:pt x="120" y="0"/>
                  </a:moveTo>
                  <a:lnTo>
                    <a:pt x="937" y="0"/>
                  </a:lnTo>
                  <a:lnTo>
                    <a:pt x="1163" y="1044"/>
                  </a:lnTo>
                  <a:cubicBezTo>
                    <a:pt x="1147" y="1095"/>
                    <a:pt x="1133" y="1100"/>
                    <a:pt x="1086" y="1132"/>
                  </a:cubicBezTo>
                  <a:cubicBezTo>
                    <a:pt x="1084" y="1133"/>
                    <a:pt x="1037" y="1165"/>
                    <a:pt x="1035" y="1166"/>
                  </a:cubicBezTo>
                  <a:cubicBezTo>
                    <a:pt x="1021" y="1169"/>
                    <a:pt x="990" y="1176"/>
                    <a:pt x="976" y="1183"/>
                  </a:cubicBezTo>
                  <a:cubicBezTo>
                    <a:pt x="967" y="1188"/>
                    <a:pt x="961" y="1198"/>
                    <a:pt x="951" y="1200"/>
                  </a:cubicBezTo>
                  <a:cubicBezTo>
                    <a:pt x="923" y="1206"/>
                    <a:pt x="894" y="1205"/>
                    <a:pt x="866" y="1208"/>
                  </a:cubicBezTo>
                  <a:cubicBezTo>
                    <a:pt x="604" y="1277"/>
                    <a:pt x="357" y="1213"/>
                    <a:pt x="104" y="1183"/>
                  </a:cubicBezTo>
                  <a:cubicBezTo>
                    <a:pt x="72" y="1175"/>
                    <a:pt x="26" y="1167"/>
                    <a:pt x="10" y="1132"/>
                  </a:cubicBezTo>
                  <a:cubicBezTo>
                    <a:pt x="0" y="1111"/>
                    <a:pt x="19" y="1064"/>
                    <a:pt x="19" y="1064"/>
                  </a:cubicBezTo>
                  <a:lnTo>
                    <a:pt x="120" y="0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rgbClr val="99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Oval 28">
              <a:extLst>
                <a:ext uri="{FF2B5EF4-FFF2-40B4-BE49-F238E27FC236}">
                  <a16:creationId xmlns:a16="http://schemas.microsoft.com/office/drawing/2014/main" id="{A7AAFD97-75D3-4A30-9E5B-8A30DECB1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1389"/>
              <a:ext cx="816" cy="317"/>
            </a:xfrm>
            <a:prstGeom prst="ellipse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rgbClr val="99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80" name="Group 32">
            <a:extLst>
              <a:ext uri="{FF2B5EF4-FFF2-40B4-BE49-F238E27FC236}">
                <a16:creationId xmlns:a16="http://schemas.microsoft.com/office/drawing/2014/main" id="{3FD560F8-FA1E-4FA0-A2E0-16341BBE0329}"/>
              </a:ext>
            </a:extLst>
          </p:cNvPr>
          <p:cNvGrpSpPr>
            <a:grpSpLocks/>
          </p:cNvGrpSpPr>
          <p:nvPr/>
        </p:nvGrpSpPr>
        <p:grpSpPr bwMode="auto">
          <a:xfrm>
            <a:off x="6011863" y="4652963"/>
            <a:ext cx="2447925" cy="2159000"/>
            <a:chOff x="3787" y="2931"/>
            <a:chExt cx="1542" cy="1360"/>
          </a:xfrm>
        </p:grpSpPr>
        <p:grpSp>
          <p:nvGrpSpPr>
            <p:cNvPr id="2064" name="Group 16">
              <a:extLst>
                <a:ext uri="{FF2B5EF4-FFF2-40B4-BE49-F238E27FC236}">
                  <a16:creationId xmlns:a16="http://schemas.microsoft.com/office/drawing/2014/main" id="{8A239F93-CF77-478B-AC09-8C7677A94B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7" y="3702"/>
              <a:ext cx="725" cy="589"/>
              <a:chOff x="4030" y="1389"/>
              <a:chExt cx="1163" cy="1451"/>
            </a:xfrm>
          </p:grpSpPr>
          <p:sp>
            <p:nvSpPr>
              <p:cNvPr id="2063" name="Freeform 15">
                <a:extLst>
                  <a:ext uri="{FF2B5EF4-FFF2-40B4-BE49-F238E27FC236}">
                    <a16:creationId xmlns:a16="http://schemas.microsoft.com/office/drawing/2014/main" id="{3E7501A9-01AC-4DD8-A458-7DA4245502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0" y="1570"/>
                <a:ext cx="1163" cy="1270"/>
              </a:xfrm>
              <a:custGeom>
                <a:avLst/>
                <a:gdLst>
                  <a:gd name="T0" fmla="*/ 120 w 1163"/>
                  <a:gd name="T1" fmla="*/ 0 h 1277"/>
                  <a:gd name="T2" fmla="*/ 937 w 1163"/>
                  <a:gd name="T3" fmla="*/ 0 h 1277"/>
                  <a:gd name="T4" fmla="*/ 1163 w 1163"/>
                  <a:gd name="T5" fmla="*/ 1044 h 1277"/>
                  <a:gd name="T6" fmla="*/ 1086 w 1163"/>
                  <a:gd name="T7" fmla="*/ 1132 h 1277"/>
                  <a:gd name="T8" fmla="*/ 1035 w 1163"/>
                  <a:gd name="T9" fmla="*/ 1166 h 1277"/>
                  <a:gd name="T10" fmla="*/ 976 w 1163"/>
                  <a:gd name="T11" fmla="*/ 1183 h 1277"/>
                  <a:gd name="T12" fmla="*/ 951 w 1163"/>
                  <a:gd name="T13" fmla="*/ 1200 h 1277"/>
                  <a:gd name="T14" fmla="*/ 866 w 1163"/>
                  <a:gd name="T15" fmla="*/ 1208 h 1277"/>
                  <a:gd name="T16" fmla="*/ 104 w 1163"/>
                  <a:gd name="T17" fmla="*/ 1183 h 1277"/>
                  <a:gd name="T18" fmla="*/ 10 w 1163"/>
                  <a:gd name="T19" fmla="*/ 1132 h 1277"/>
                  <a:gd name="T20" fmla="*/ 19 w 1163"/>
                  <a:gd name="T21" fmla="*/ 1064 h 1277"/>
                  <a:gd name="T22" fmla="*/ 120 w 1163"/>
                  <a:gd name="T23" fmla="*/ 0 h 1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63" h="1277">
                    <a:moveTo>
                      <a:pt x="120" y="0"/>
                    </a:moveTo>
                    <a:lnTo>
                      <a:pt x="937" y="0"/>
                    </a:lnTo>
                    <a:lnTo>
                      <a:pt x="1163" y="1044"/>
                    </a:lnTo>
                    <a:cubicBezTo>
                      <a:pt x="1147" y="1095"/>
                      <a:pt x="1133" y="1100"/>
                      <a:pt x="1086" y="1132"/>
                    </a:cubicBezTo>
                    <a:cubicBezTo>
                      <a:pt x="1084" y="1133"/>
                      <a:pt x="1037" y="1165"/>
                      <a:pt x="1035" y="1166"/>
                    </a:cubicBezTo>
                    <a:cubicBezTo>
                      <a:pt x="1021" y="1169"/>
                      <a:pt x="990" y="1176"/>
                      <a:pt x="976" y="1183"/>
                    </a:cubicBezTo>
                    <a:cubicBezTo>
                      <a:pt x="967" y="1188"/>
                      <a:pt x="961" y="1198"/>
                      <a:pt x="951" y="1200"/>
                    </a:cubicBezTo>
                    <a:cubicBezTo>
                      <a:pt x="923" y="1206"/>
                      <a:pt x="894" y="1205"/>
                      <a:pt x="866" y="1208"/>
                    </a:cubicBezTo>
                    <a:cubicBezTo>
                      <a:pt x="604" y="1277"/>
                      <a:pt x="357" y="1213"/>
                      <a:pt x="104" y="1183"/>
                    </a:cubicBezTo>
                    <a:cubicBezTo>
                      <a:pt x="72" y="1175"/>
                      <a:pt x="26" y="1167"/>
                      <a:pt x="10" y="1132"/>
                    </a:cubicBezTo>
                    <a:cubicBezTo>
                      <a:pt x="0" y="1111"/>
                      <a:pt x="19" y="1064"/>
                      <a:pt x="19" y="1064"/>
                    </a:cubicBezTo>
                    <a:lnTo>
                      <a:pt x="120" y="0"/>
                    </a:lnTo>
                    <a:close/>
                  </a:path>
                </a:pathLst>
              </a:custGeom>
              <a:blipFill dpi="0" rotWithShape="1">
                <a:blip r:embed="rId5"/>
                <a:srcRect/>
                <a:tile tx="0" ty="0" sx="100000" sy="100000" flip="none" algn="tl"/>
              </a:blipFill>
              <a:ln w="9525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" name="Oval 13">
                <a:extLst>
                  <a:ext uri="{FF2B5EF4-FFF2-40B4-BE49-F238E27FC236}">
                    <a16:creationId xmlns:a16="http://schemas.microsoft.com/office/drawing/2014/main" id="{A875B059-DCC8-4E82-B238-D1B65E4F58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1389"/>
                <a:ext cx="816" cy="317"/>
              </a:xfrm>
              <a:prstGeom prst="ellipse">
                <a:avLst/>
              </a:prstGeom>
              <a:blipFill dpi="0" rotWithShape="1">
                <a:blip r:embed="rId5"/>
                <a:srcRect/>
                <a:tile tx="0" ty="0" sx="100000" sy="100000" flip="none" algn="tl"/>
              </a:blipFill>
              <a:ln w="9525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79" name="Group 31">
              <a:extLst>
                <a:ext uri="{FF2B5EF4-FFF2-40B4-BE49-F238E27FC236}">
                  <a16:creationId xmlns:a16="http://schemas.microsoft.com/office/drawing/2014/main" id="{165BEEFC-445E-4D9C-BD6A-760C188048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59" y="2931"/>
              <a:ext cx="1270" cy="862"/>
              <a:chOff x="4105" y="3022"/>
              <a:chExt cx="1270" cy="862"/>
            </a:xfrm>
          </p:grpSpPr>
          <p:sp>
            <p:nvSpPr>
              <p:cNvPr id="2078" name="Line 30">
                <a:extLst>
                  <a:ext uri="{FF2B5EF4-FFF2-40B4-BE49-F238E27FC236}">
                    <a16:creationId xmlns:a16="http://schemas.microsoft.com/office/drawing/2014/main" id="{5E97E119-0C9F-4C78-A2D6-D157879F2A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0" y="3203"/>
                <a:ext cx="0" cy="681"/>
              </a:xfrm>
              <a:prstGeom prst="line">
                <a:avLst/>
              </a:prstGeom>
              <a:noFill/>
              <a:ln w="5715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77" name="Picture 29">
                <a:extLst>
                  <a:ext uri="{FF2B5EF4-FFF2-40B4-BE49-F238E27FC236}">
                    <a16:creationId xmlns:a16="http://schemas.microsoft.com/office/drawing/2014/main" id="{7F6C9FB0-4E9C-456D-AAC7-DC4E62205E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5" y="3022"/>
                <a:ext cx="1270" cy="5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081" name="Picture 33">
            <a:extLst>
              <a:ext uri="{FF2B5EF4-FFF2-40B4-BE49-F238E27FC236}">
                <a16:creationId xmlns:a16="http://schemas.microsoft.com/office/drawing/2014/main" id="{9ADE6026-B304-4076-B0D7-C7B61341FF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0"/>
            <a:ext cx="1582737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3" name="Rectangle 3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86E0AF3-A8FB-414D-B553-67DDB3BA7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82" name="Picture 34">
            <a:extLst>
              <a:ext uri="{FF2B5EF4-FFF2-40B4-BE49-F238E27FC236}">
                <a16:creationId xmlns:a16="http://schemas.microsoft.com/office/drawing/2014/main" id="{924672FF-3A16-4740-9185-9BB531EF97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188"/>
            <a:ext cx="1258888" cy="7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t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l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>
                <a:gamma/>
                <a:shade val="72941"/>
                <a:invGamma/>
              </a:srgbClr>
            </a:gs>
            <a:gs pos="100000">
              <a:srgbClr val="66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8" name="Group 28">
            <a:extLst>
              <a:ext uri="{FF2B5EF4-FFF2-40B4-BE49-F238E27FC236}">
                <a16:creationId xmlns:a16="http://schemas.microsoft.com/office/drawing/2014/main" id="{8E5B11B0-F13D-4322-A673-346E5196A40D}"/>
              </a:ext>
            </a:extLst>
          </p:cNvPr>
          <p:cNvGrpSpPr>
            <a:grpSpLocks/>
          </p:cNvGrpSpPr>
          <p:nvPr/>
        </p:nvGrpSpPr>
        <p:grpSpPr bwMode="auto">
          <a:xfrm>
            <a:off x="-323850" y="1628775"/>
            <a:ext cx="4751388" cy="5545138"/>
            <a:chOff x="-204" y="1026"/>
            <a:chExt cx="2993" cy="3493"/>
          </a:xfrm>
        </p:grpSpPr>
        <p:sp>
          <p:nvSpPr>
            <p:cNvPr id="10246" name="Freeform 6">
              <a:extLst>
                <a:ext uri="{FF2B5EF4-FFF2-40B4-BE49-F238E27FC236}">
                  <a16:creationId xmlns:a16="http://schemas.microsoft.com/office/drawing/2014/main" id="{5B0BEEE1-0040-446B-9907-17BC82112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4" y="1026"/>
              <a:ext cx="2903" cy="3493"/>
            </a:xfrm>
            <a:custGeom>
              <a:avLst/>
              <a:gdLst>
                <a:gd name="T0" fmla="*/ 2767 w 2903"/>
                <a:gd name="T1" fmla="*/ 544 h 3493"/>
                <a:gd name="T2" fmla="*/ 0 w 2903"/>
                <a:gd name="T3" fmla="*/ 0 h 3493"/>
                <a:gd name="T4" fmla="*/ 46 w 2903"/>
                <a:gd name="T5" fmla="*/ 3493 h 3493"/>
                <a:gd name="T6" fmla="*/ 2223 w 2903"/>
                <a:gd name="T7" fmla="*/ 3447 h 3493"/>
                <a:gd name="T8" fmla="*/ 2903 w 2903"/>
                <a:gd name="T9" fmla="*/ 1860 h 3493"/>
                <a:gd name="T10" fmla="*/ 2767 w 2903"/>
                <a:gd name="T11" fmla="*/ 544 h 3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03" h="3493">
                  <a:moveTo>
                    <a:pt x="2767" y="544"/>
                  </a:moveTo>
                  <a:lnTo>
                    <a:pt x="0" y="0"/>
                  </a:lnTo>
                  <a:lnTo>
                    <a:pt x="46" y="3493"/>
                  </a:lnTo>
                  <a:lnTo>
                    <a:pt x="2223" y="3447"/>
                  </a:lnTo>
                  <a:lnTo>
                    <a:pt x="2903" y="1860"/>
                  </a:lnTo>
                  <a:lnTo>
                    <a:pt x="2767" y="544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67" name="Group 27">
              <a:extLst>
                <a:ext uri="{FF2B5EF4-FFF2-40B4-BE49-F238E27FC236}">
                  <a16:creationId xmlns:a16="http://schemas.microsoft.com/office/drawing/2014/main" id="{719040A9-A533-4C67-A7F1-D42A200A76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04" y="2205"/>
              <a:ext cx="2358" cy="1905"/>
              <a:chOff x="-204" y="2205"/>
              <a:chExt cx="2358" cy="1905"/>
            </a:xfrm>
          </p:grpSpPr>
          <p:sp>
            <p:nvSpPr>
              <p:cNvPr id="10245" name="Rectangle 5">
                <a:extLst>
                  <a:ext uri="{FF2B5EF4-FFF2-40B4-BE49-F238E27FC236}">
                    <a16:creationId xmlns:a16="http://schemas.microsoft.com/office/drawing/2014/main" id="{42470BA4-1623-45EA-B166-E0A7AC5AAA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59" y="2205"/>
                <a:ext cx="2313" cy="190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7" name="Rectangle 7">
                <a:extLst>
                  <a:ext uri="{FF2B5EF4-FFF2-40B4-BE49-F238E27FC236}">
                    <a16:creationId xmlns:a16="http://schemas.microsoft.com/office/drawing/2014/main" id="{F096C14E-0711-4768-8ED1-22962177DC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04" y="2840"/>
                <a:ext cx="771" cy="2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0" name="Rectangle 10">
                <a:extLst>
                  <a:ext uri="{FF2B5EF4-FFF2-40B4-BE49-F238E27FC236}">
                    <a16:creationId xmlns:a16="http://schemas.microsoft.com/office/drawing/2014/main" id="{FACC41A4-CF1B-4090-BEEF-B5A704BCC7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1" y="2840"/>
                <a:ext cx="771" cy="2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66" name="Freeform 26">
            <a:extLst>
              <a:ext uri="{FF2B5EF4-FFF2-40B4-BE49-F238E27FC236}">
                <a16:creationId xmlns:a16="http://schemas.microsoft.com/office/drawing/2014/main" id="{0A1AFB4C-548A-40A8-8C67-DCA6BF7EB37C}"/>
              </a:ext>
            </a:extLst>
          </p:cNvPr>
          <p:cNvSpPr>
            <a:spLocks/>
          </p:cNvSpPr>
          <p:nvPr/>
        </p:nvSpPr>
        <p:spPr bwMode="auto">
          <a:xfrm>
            <a:off x="1552575" y="2074863"/>
            <a:ext cx="7699375" cy="5170487"/>
          </a:xfrm>
          <a:custGeom>
            <a:avLst/>
            <a:gdLst>
              <a:gd name="T0" fmla="*/ 1664 w 4850"/>
              <a:gd name="T1" fmla="*/ 256 h 3257"/>
              <a:gd name="T2" fmla="*/ 2240 w 4850"/>
              <a:gd name="T3" fmla="*/ 128 h 3257"/>
              <a:gd name="T4" fmla="*/ 2396 w 4850"/>
              <a:gd name="T5" fmla="*/ 83 h 3257"/>
              <a:gd name="T6" fmla="*/ 2432 w 4850"/>
              <a:gd name="T7" fmla="*/ 64 h 3257"/>
              <a:gd name="T8" fmla="*/ 2505 w 4850"/>
              <a:gd name="T9" fmla="*/ 46 h 3257"/>
              <a:gd name="T10" fmla="*/ 2679 w 4850"/>
              <a:gd name="T11" fmla="*/ 0 h 3257"/>
              <a:gd name="T12" fmla="*/ 3127 w 4850"/>
              <a:gd name="T13" fmla="*/ 10 h 3257"/>
              <a:gd name="T14" fmla="*/ 3273 w 4850"/>
              <a:gd name="T15" fmla="*/ 64 h 3257"/>
              <a:gd name="T16" fmla="*/ 3465 w 4850"/>
              <a:gd name="T17" fmla="*/ 110 h 3257"/>
              <a:gd name="T18" fmla="*/ 3603 w 4850"/>
              <a:gd name="T19" fmla="*/ 156 h 3257"/>
              <a:gd name="T20" fmla="*/ 4243 w 4850"/>
              <a:gd name="T21" fmla="*/ 147 h 3257"/>
              <a:gd name="T22" fmla="*/ 4444 w 4850"/>
              <a:gd name="T23" fmla="*/ 110 h 3257"/>
              <a:gd name="T24" fmla="*/ 4846 w 4850"/>
              <a:gd name="T25" fmla="*/ 74 h 3257"/>
              <a:gd name="T26" fmla="*/ 4850 w 4850"/>
              <a:gd name="T27" fmla="*/ 3257 h 3257"/>
              <a:gd name="T28" fmla="*/ 496 w 4850"/>
              <a:gd name="T29" fmla="*/ 3076 h 3257"/>
              <a:gd name="T30" fmla="*/ 211 w 4850"/>
              <a:gd name="T31" fmla="*/ 2862 h 3257"/>
              <a:gd name="T32" fmla="*/ 119 w 4850"/>
              <a:gd name="T33" fmla="*/ 2716 h 3257"/>
              <a:gd name="T34" fmla="*/ 73 w 4850"/>
              <a:gd name="T35" fmla="*/ 2670 h 3257"/>
              <a:gd name="T36" fmla="*/ 0 w 4850"/>
              <a:gd name="T37" fmla="*/ 2368 h 3257"/>
              <a:gd name="T38" fmla="*/ 9 w 4850"/>
              <a:gd name="T39" fmla="*/ 2030 h 3257"/>
              <a:gd name="T40" fmla="*/ 28 w 4850"/>
              <a:gd name="T41" fmla="*/ 2012 h 3257"/>
              <a:gd name="T42" fmla="*/ 92 w 4850"/>
              <a:gd name="T43" fmla="*/ 1866 h 3257"/>
              <a:gd name="T44" fmla="*/ 137 w 4850"/>
              <a:gd name="T45" fmla="*/ 1783 h 3257"/>
              <a:gd name="T46" fmla="*/ 147 w 4850"/>
              <a:gd name="T47" fmla="*/ 1756 h 3257"/>
              <a:gd name="T48" fmla="*/ 165 w 4850"/>
              <a:gd name="T49" fmla="*/ 1728 h 3257"/>
              <a:gd name="T50" fmla="*/ 174 w 4850"/>
              <a:gd name="T51" fmla="*/ 1692 h 3257"/>
              <a:gd name="T52" fmla="*/ 211 w 4850"/>
              <a:gd name="T53" fmla="*/ 1664 h 3257"/>
              <a:gd name="T54" fmla="*/ 256 w 4850"/>
              <a:gd name="T55" fmla="*/ 1628 h 3257"/>
              <a:gd name="T56" fmla="*/ 357 w 4850"/>
              <a:gd name="T57" fmla="*/ 1536 h 3257"/>
              <a:gd name="T58" fmla="*/ 403 w 4850"/>
              <a:gd name="T59" fmla="*/ 1427 h 3257"/>
              <a:gd name="T60" fmla="*/ 439 w 4850"/>
              <a:gd name="T61" fmla="*/ 1390 h 3257"/>
              <a:gd name="T62" fmla="*/ 476 w 4850"/>
              <a:gd name="T63" fmla="*/ 1344 h 3257"/>
              <a:gd name="T64" fmla="*/ 531 w 4850"/>
              <a:gd name="T65" fmla="*/ 1299 h 3257"/>
              <a:gd name="T66" fmla="*/ 549 w 4850"/>
              <a:gd name="T67" fmla="*/ 1271 h 3257"/>
              <a:gd name="T68" fmla="*/ 585 w 4850"/>
              <a:gd name="T69" fmla="*/ 1253 h 3257"/>
              <a:gd name="T70" fmla="*/ 796 w 4850"/>
              <a:gd name="T71" fmla="*/ 1061 h 3257"/>
              <a:gd name="T72" fmla="*/ 841 w 4850"/>
              <a:gd name="T73" fmla="*/ 1024 h 3257"/>
              <a:gd name="T74" fmla="*/ 860 w 4850"/>
              <a:gd name="T75" fmla="*/ 1006 h 3257"/>
              <a:gd name="T76" fmla="*/ 896 w 4850"/>
              <a:gd name="T77" fmla="*/ 979 h 3257"/>
              <a:gd name="T78" fmla="*/ 988 w 4850"/>
              <a:gd name="T79" fmla="*/ 942 h 3257"/>
              <a:gd name="T80" fmla="*/ 1088 w 4850"/>
              <a:gd name="T81" fmla="*/ 832 h 3257"/>
              <a:gd name="T82" fmla="*/ 1125 w 4850"/>
              <a:gd name="T83" fmla="*/ 768 h 3257"/>
              <a:gd name="T84" fmla="*/ 1225 w 4850"/>
              <a:gd name="T85" fmla="*/ 695 h 3257"/>
              <a:gd name="T86" fmla="*/ 1372 w 4850"/>
              <a:gd name="T87" fmla="*/ 595 h 3257"/>
              <a:gd name="T88" fmla="*/ 1454 w 4850"/>
              <a:gd name="T89" fmla="*/ 503 h 3257"/>
              <a:gd name="T90" fmla="*/ 1491 w 4850"/>
              <a:gd name="T91" fmla="*/ 476 h 3257"/>
              <a:gd name="T92" fmla="*/ 1518 w 4850"/>
              <a:gd name="T93" fmla="*/ 439 h 3257"/>
              <a:gd name="T94" fmla="*/ 1619 w 4850"/>
              <a:gd name="T95" fmla="*/ 366 h 3257"/>
              <a:gd name="T96" fmla="*/ 1664 w 4850"/>
              <a:gd name="T97" fmla="*/ 256 h 3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850" h="3257">
                <a:moveTo>
                  <a:pt x="1664" y="256"/>
                </a:moveTo>
                <a:cubicBezTo>
                  <a:pt x="1861" y="243"/>
                  <a:pt x="2054" y="192"/>
                  <a:pt x="2240" y="128"/>
                </a:cubicBezTo>
                <a:cubicBezTo>
                  <a:pt x="2291" y="111"/>
                  <a:pt x="2347" y="104"/>
                  <a:pt x="2396" y="83"/>
                </a:cubicBezTo>
                <a:cubicBezTo>
                  <a:pt x="2408" y="78"/>
                  <a:pt x="2419" y="68"/>
                  <a:pt x="2432" y="64"/>
                </a:cubicBezTo>
                <a:cubicBezTo>
                  <a:pt x="2456" y="56"/>
                  <a:pt x="2505" y="46"/>
                  <a:pt x="2505" y="46"/>
                </a:cubicBezTo>
                <a:cubicBezTo>
                  <a:pt x="2554" y="15"/>
                  <a:pt x="2622" y="10"/>
                  <a:pt x="2679" y="0"/>
                </a:cubicBezTo>
                <a:cubicBezTo>
                  <a:pt x="2828" y="3"/>
                  <a:pt x="2978" y="4"/>
                  <a:pt x="3127" y="10"/>
                </a:cubicBezTo>
                <a:cubicBezTo>
                  <a:pt x="3176" y="12"/>
                  <a:pt x="3230" y="45"/>
                  <a:pt x="3273" y="64"/>
                </a:cubicBezTo>
                <a:cubicBezTo>
                  <a:pt x="3337" y="93"/>
                  <a:pt x="3396" y="102"/>
                  <a:pt x="3465" y="110"/>
                </a:cubicBezTo>
                <a:cubicBezTo>
                  <a:pt x="3510" y="139"/>
                  <a:pt x="3553" y="140"/>
                  <a:pt x="3603" y="156"/>
                </a:cubicBezTo>
                <a:cubicBezTo>
                  <a:pt x="3816" y="153"/>
                  <a:pt x="4030" y="153"/>
                  <a:pt x="4243" y="147"/>
                </a:cubicBezTo>
                <a:cubicBezTo>
                  <a:pt x="4310" y="145"/>
                  <a:pt x="4378" y="120"/>
                  <a:pt x="4444" y="110"/>
                </a:cubicBezTo>
                <a:cubicBezTo>
                  <a:pt x="4581" y="89"/>
                  <a:pt x="4706" y="74"/>
                  <a:pt x="4846" y="74"/>
                </a:cubicBezTo>
                <a:lnTo>
                  <a:pt x="4850" y="3257"/>
                </a:lnTo>
                <a:lnTo>
                  <a:pt x="496" y="3076"/>
                </a:lnTo>
                <a:cubicBezTo>
                  <a:pt x="404" y="2994"/>
                  <a:pt x="328" y="2901"/>
                  <a:pt x="211" y="2862"/>
                </a:cubicBezTo>
                <a:cubicBezTo>
                  <a:pt x="179" y="2832"/>
                  <a:pt x="146" y="2756"/>
                  <a:pt x="119" y="2716"/>
                </a:cubicBezTo>
                <a:cubicBezTo>
                  <a:pt x="107" y="2698"/>
                  <a:pt x="73" y="2670"/>
                  <a:pt x="73" y="2670"/>
                </a:cubicBezTo>
                <a:cubicBezTo>
                  <a:pt x="40" y="2570"/>
                  <a:pt x="15" y="2472"/>
                  <a:pt x="0" y="2368"/>
                </a:cubicBezTo>
                <a:cubicBezTo>
                  <a:pt x="3" y="2255"/>
                  <a:pt x="0" y="2142"/>
                  <a:pt x="9" y="2030"/>
                </a:cubicBezTo>
                <a:cubicBezTo>
                  <a:pt x="10" y="2021"/>
                  <a:pt x="24" y="2020"/>
                  <a:pt x="28" y="2012"/>
                </a:cubicBezTo>
                <a:cubicBezTo>
                  <a:pt x="54" y="1960"/>
                  <a:pt x="47" y="1908"/>
                  <a:pt x="92" y="1866"/>
                </a:cubicBezTo>
                <a:cubicBezTo>
                  <a:pt x="101" y="1829"/>
                  <a:pt x="111" y="1811"/>
                  <a:pt x="137" y="1783"/>
                </a:cubicBezTo>
                <a:cubicBezTo>
                  <a:pt x="140" y="1774"/>
                  <a:pt x="143" y="1765"/>
                  <a:pt x="147" y="1756"/>
                </a:cubicBezTo>
                <a:cubicBezTo>
                  <a:pt x="152" y="1746"/>
                  <a:pt x="161" y="1738"/>
                  <a:pt x="165" y="1728"/>
                </a:cubicBezTo>
                <a:cubicBezTo>
                  <a:pt x="170" y="1717"/>
                  <a:pt x="167" y="1702"/>
                  <a:pt x="174" y="1692"/>
                </a:cubicBezTo>
                <a:cubicBezTo>
                  <a:pt x="183" y="1679"/>
                  <a:pt x="200" y="1675"/>
                  <a:pt x="211" y="1664"/>
                </a:cubicBezTo>
                <a:cubicBezTo>
                  <a:pt x="252" y="1623"/>
                  <a:pt x="203" y="1646"/>
                  <a:pt x="256" y="1628"/>
                </a:cubicBezTo>
                <a:cubicBezTo>
                  <a:pt x="283" y="1588"/>
                  <a:pt x="326" y="1573"/>
                  <a:pt x="357" y="1536"/>
                </a:cubicBezTo>
                <a:cubicBezTo>
                  <a:pt x="394" y="1491"/>
                  <a:pt x="362" y="1502"/>
                  <a:pt x="403" y="1427"/>
                </a:cubicBezTo>
                <a:cubicBezTo>
                  <a:pt x="411" y="1412"/>
                  <a:pt x="428" y="1403"/>
                  <a:pt x="439" y="1390"/>
                </a:cubicBezTo>
                <a:cubicBezTo>
                  <a:pt x="468" y="1356"/>
                  <a:pt x="445" y="1370"/>
                  <a:pt x="476" y="1344"/>
                </a:cubicBezTo>
                <a:cubicBezTo>
                  <a:pt x="491" y="1332"/>
                  <a:pt x="518" y="1316"/>
                  <a:pt x="531" y="1299"/>
                </a:cubicBezTo>
                <a:cubicBezTo>
                  <a:pt x="538" y="1290"/>
                  <a:pt x="541" y="1278"/>
                  <a:pt x="549" y="1271"/>
                </a:cubicBezTo>
                <a:cubicBezTo>
                  <a:pt x="559" y="1262"/>
                  <a:pt x="574" y="1261"/>
                  <a:pt x="585" y="1253"/>
                </a:cubicBezTo>
                <a:cubicBezTo>
                  <a:pt x="661" y="1194"/>
                  <a:pt x="715" y="1113"/>
                  <a:pt x="796" y="1061"/>
                </a:cubicBezTo>
                <a:cubicBezTo>
                  <a:pt x="831" y="1009"/>
                  <a:pt x="794" y="1053"/>
                  <a:pt x="841" y="1024"/>
                </a:cubicBezTo>
                <a:cubicBezTo>
                  <a:pt x="848" y="1019"/>
                  <a:pt x="853" y="1012"/>
                  <a:pt x="860" y="1006"/>
                </a:cubicBezTo>
                <a:cubicBezTo>
                  <a:pt x="872" y="997"/>
                  <a:pt x="883" y="986"/>
                  <a:pt x="896" y="979"/>
                </a:cubicBezTo>
                <a:cubicBezTo>
                  <a:pt x="923" y="964"/>
                  <a:pt x="958" y="952"/>
                  <a:pt x="988" y="942"/>
                </a:cubicBezTo>
                <a:cubicBezTo>
                  <a:pt x="1023" y="897"/>
                  <a:pt x="1044" y="868"/>
                  <a:pt x="1088" y="832"/>
                </a:cubicBezTo>
                <a:cubicBezTo>
                  <a:pt x="1093" y="822"/>
                  <a:pt x="1115" y="778"/>
                  <a:pt x="1125" y="768"/>
                </a:cubicBezTo>
                <a:cubicBezTo>
                  <a:pt x="1153" y="739"/>
                  <a:pt x="1194" y="721"/>
                  <a:pt x="1225" y="695"/>
                </a:cubicBezTo>
                <a:cubicBezTo>
                  <a:pt x="1271" y="657"/>
                  <a:pt x="1314" y="614"/>
                  <a:pt x="1372" y="595"/>
                </a:cubicBezTo>
                <a:cubicBezTo>
                  <a:pt x="1398" y="569"/>
                  <a:pt x="1429" y="528"/>
                  <a:pt x="1454" y="503"/>
                </a:cubicBezTo>
                <a:cubicBezTo>
                  <a:pt x="1465" y="492"/>
                  <a:pt x="1480" y="487"/>
                  <a:pt x="1491" y="476"/>
                </a:cubicBezTo>
                <a:cubicBezTo>
                  <a:pt x="1502" y="465"/>
                  <a:pt x="1507" y="450"/>
                  <a:pt x="1518" y="439"/>
                </a:cubicBezTo>
                <a:cubicBezTo>
                  <a:pt x="1547" y="410"/>
                  <a:pt x="1582" y="384"/>
                  <a:pt x="1619" y="366"/>
                </a:cubicBezTo>
                <a:cubicBezTo>
                  <a:pt x="1637" y="312"/>
                  <a:pt x="1664" y="321"/>
                  <a:pt x="1664" y="256"/>
                </a:cubicBez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48" name="Picture 8">
            <a:extLst>
              <a:ext uri="{FF2B5EF4-FFF2-40B4-BE49-F238E27FC236}">
                <a16:creationId xmlns:a16="http://schemas.microsoft.com/office/drawing/2014/main" id="{19118CAC-27F2-4AD1-A509-8C66B9D27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38" y="692150"/>
            <a:ext cx="1084262" cy="141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0" name="Freeform 30">
            <a:extLst>
              <a:ext uri="{FF2B5EF4-FFF2-40B4-BE49-F238E27FC236}">
                <a16:creationId xmlns:a16="http://schemas.microsoft.com/office/drawing/2014/main" id="{21B30B1D-9BDC-482E-86D0-9C653ECE8D1E}"/>
              </a:ext>
            </a:extLst>
          </p:cNvPr>
          <p:cNvSpPr>
            <a:spLocks/>
          </p:cNvSpPr>
          <p:nvPr/>
        </p:nvSpPr>
        <p:spPr bwMode="auto">
          <a:xfrm>
            <a:off x="-1189038" y="5013325"/>
            <a:ext cx="8929688" cy="796925"/>
          </a:xfrm>
          <a:custGeom>
            <a:avLst/>
            <a:gdLst>
              <a:gd name="T0" fmla="*/ 46 w 1929"/>
              <a:gd name="T1" fmla="*/ 430 h 502"/>
              <a:gd name="T2" fmla="*/ 302 w 1929"/>
              <a:gd name="T3" fmla="*/ 412 h 502"/>
              <a:gd name="T4" fmla="*/ 512 w 1929"/>
              <a:gd name="T5" fmla="*/ 467 h 502"/>
              <a:gd name="T6" fmla="*/ 741 w 1929"/>
              <a:gd name="T7" fmla="*/ 439 h 502"/>
              <a:gd name="T8" fmla="*/ 1015 w 1929"/>
              <a:gd name="T9" fmla="*/ 467 h 502"/>
              <a:gd name="T10" fmla="*/ 1070 w 1929"/>
              <a:gd name="T11" fmla="*/ 494 h 502"/>
              <a:gd name="T12" fmla="*/ 1353 w 1929"/>
              <a:gd name="T13" fmla="*/ 457 h 502"/>
              <a:gd name="T14" fmla="*/ 1417 w 1929"/>
              <a:gd name="T15" fmla="*/ 430 h 502"/>
              <a:gd name="T16" fmla="*/ 1554 w 1929"/>
              <a:gd name="T17" fmla="*/ 421 h 502"/>
              <a:gd name="T18" fmla="*/ 1737 w 1929"/>
              <a:gd name="T19" fmla="*/ 439 h 502"/>
              <a:gd name="T20" fmla="*/ 1810 w 1929"/>
              <a:gd name="T21" fmla="*/ 457 h 502"/>
              <a:gd name="T22" fmla="*/ 1902 w 1929"/>
              <a:gd name="T23" fmla="*/ 393 h 502"/>
              <a:gd name="T24" fmla="*/ 1911 w 1929"/>
              <a:gd name="T25" fmla="*/ 357 h 502"/>
              <a:gd name="T26" fmla="*/ 1929 w 1929"/>
              <a:gd name="T27" fmla="*/ 302 h 502"/>
              <a:gd name="T28" fmla="*/ 1911 w 1929"/>
              <a:gd name="T29" fmla="*/ 183 h 502"/>
              <a:gd name="T30" fmla="*/ 1563 w 1929"/>
              <a:gd name="T31" fmla="*/ 64 h 502"/>
              <a:gd name="T32" fmla="*/ 1115 w 1929"/>
              <a:gd name="T33" fmla="*/ 37 h 502"/>
              <a:gd name="T34" fmla="*/ 658 w 1929"/>
              <a:gd name="T35" fmla="*/ 28 h 502"/>
              <a:gd name="T36" fmla="*/ 539 w 1929"/>
              <a:gd name="T37" fmla="*/ 0 h 502"/>
              <a:gd name="T38" fmla="*/ 0 w 1929"/>
              <a:gd name="T39" fmla="*/ 37 h 502"/>
              <a:gd name="T40" fmla="*/ 27 w 1929"/>
              <a:gd name="T41" fmla="*/ 366 h 502"/>
              <a:gd name="T42" fmla="*/ 46 w 1929"/>
              <a:gd name="T43" fmla="*/ 384 h 502"/>
              <a:gd name="T44" fmla="*/ 46 w 1929"/>
              <a:gd name="T45" fmla="*/ 430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929" h="502">
                <a:moveTo>
                  <a:pt x="46" y="430"/>
                </a:moveTo>
                <a:cubicBezTo>
                  <a:pt x="165" y="440"/>
                  <a:pt x="195" y="427"/>
                  <a:pt x="302" y="412"/>
                </a:cubicBezTo>
                <a:cubicBezTo>
                  <a:pt x="393" y="421"/>
                  <a:pt x="431" y="437"/>
                  <a:pt x="512" y="467"/>
                </a:cubicBezTo>
                <a:cubicBezTo>
                  <a:pt x="591" y="460"/>
                  <a:pt x="663" y="450"/>
                  <a:pt x="741" y="439"/>
                </a:cubicBezTo>
                <a:cubicBezTo>
                  <a:pt x="866" y="445"/>
                  <a:pt x="913" y="445"/>
                  <a:pt x="1015" y="467"/>
                </a:cubicBezTo>
                <a:cubicBezTo>
                  <a:pt x="1033" y="476"/>
                  <a:pt x="1050" y="492"/>
                  <a:pt x="1070" y="494"/>
                </a:cubicBezTo>
                <a:cubicBezTo>
                  <a:pt x="1152" y="502"/>
                  <a:pt x="1271" y="478"/>
                  <a:pt x="1353" y="457"/>
                </a:cubicBezTo>
                <a:cubicBezTo>
                  <a:pt x="1375" y="451"/>
                  <a:pt x="1394" y="434"/>
                  <a:pt x="1417" y="430"/>
                </a:cubicBezTo>
                <a:cubicBezTo>
                  <a:pt x="1462" y="423"/>
                  <a:pt x="1508" y="424"/>
                  <a:pt x="1554" y="421"/>
                </a:cubicBezTo>
                <a:cubicBezTo>
                  <a:pt x="1615" y="427"/>
                  <a:pt x="1676" y="430"/>
                  <a:pt x="1737" y="439"/>
                </a:cubicBezTo>
                <a:cubicBezTo>
                  <a:pt x="1762" y="442"/>
                  <a:pt x="1810" y="457"/>
                  <a:pt x="1810" y="457"/>
                </a:cubicBezTo>
                <a:cubicBezTo>
                  <a:pt x="1874" y="448"/>
                  <a:pt x="1885" y="452"/>
                  <a:pt x="1902" y="393"/>
                </a:cubicBezTo>
                <a:cubicBezTo>
                  <a:pt x="1905" y="381"/>
                  <a:pt x="1907" y="369"/>
                  <a:pt x="1911" y="357"/>
                </a:cubicBezTo>
                <a:cubicBezTo>
                  <a:pt x="1916" y="339"/>
                  <a:pt x="1929" y="302"/>
                  <a:pt x="1929" y="302"/>
                </a:cubicBezTo>
                <a:cubicBezTo>
                  <a:pt x="1928" y="296"/>
                  <a:pt x="1926" y="209"/>
                  <a:pt x="1911" y="183"/>
                </a:cubicBezTo>
                <a:cubicBezTo>
                  <a:pt x="1843" y="65"/>
                  <a:pt x="1681" y="75"/>
                  <a:pt x="1563" y="64"/>
                </a:cubicBezTo>
                <a:cubicBezTo>
                  <a:pt x="1403" y="49"/>
                  <a:pt x="1296" y="41"/>
                  <a:pt x="1115" y="37"/>
                </a:cubicBezTo>
                <a:cubicBezTo>
                  <a:pt x="963" y="33"/>
                  <a:pt x="810" y="31"/>
                  <a:pt x="658" y="28"/>
                </a:cubicBezTo>
                <a:cubicBezTo>
                  <a:pt x="617" y="18"/>
                  <a:pt x="581" y="7"/>
                  <a:pt x="539" y="0"/>
                </a:cubicBezTo>
                <a:cubicBezTo>
                  <a:pt x="329" y="8"/>
                  <a:pt x="214" y="30"/>
                  <a:pt x="0" y="37"/>
                </a:cubicBezTo>
                <a:cubicBezTo>
                  <a:pt x="8" y="147"/>
                  <a:pt x="0" y="259"/>
                  <a:pt x="27" y="366"/>
                </a:cubicBezTo>
                <a:cubicBezTo>
                  <a:pt x="29" y="374"/>
                  <a:pt x="40" y="378"/>
                  <a:pt x="46" y="384"/>
                </a:cubicBezTo>
                <a:cubicBezTo>
                  <a:pt x="66" y="456"/>
                  <a:pt x="80" y="464"/>
                  <a:pt x="46" y="430"/>
                </a:cubicBezTo>
                <a:close/>
              </a:path>
            </a:pathLst>
          </a:custGeom>
          <a:blipFill dpi="0" rotWithShape="1">
            <a:blip r:embed="rId7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79" name="Picture 39">
            <a:extLst>
              <a:ext uri="{FF2B5EF4-FFF2-40B4-BE49-F238E27FC236}">
                <a16:creationId xmlns:a16="http://schemas.microsoft.com/office/drawing/2014/main" id="{A791B802-D410-44F2-BDC2-F21214CA96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04813"/>
            <a:ext cx="768350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0" name="Picture 40">
            <a:extLst>
              <a:ext uri="{FF2B5EF4-FFF2-40B4-BE49-F238E27FC236}">
                <a16:creationId xmlns:a16="http://schemas.microsoft.com/office/drawing/2014/main" id="{9C9AA0EF-BAB2-4E4D-A2DA-C3A4BCAD3C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20713"/>
            <a:ext cx="1057275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1" name="Picture 41">
            <a:extLst>
              <a:ext uri="{FF2B5EF4-FFF2-40B4-BE49-F238E27FC236}">
                <a16:creationId xmlns:a16="http://schemas.microsoft.com/office/drawing/2014/main" id="{91C160F3-B487-429A-9989-02CB2B2346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11413" y="115888"/>
            <a:ext cx="1057275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90" name="Group 50">
            <a:extLst>
              <a:ext uri="{FF2B5EF4-FFF2-40B4-BE49-F238E27FC236}">
                <a16:creationId xmlns:a16="http://schemas.microsoft.com/office/drawing/2014/main" id="{C4146574-E16C-4EE7-BED0-1624C07077CF}"/>
              </a:ext>
            </a:extLst>
          </p:cNvPr>
          <p:cNvGrpSpPr>
            <a:grpSpLocks/>
          </p:cNvGrpSpPr>
          <p:nvPr/>
        </p:nvGrpSpPr>
        <p:grpSpPr bwMode="auto">
          <a:xfrm rot="1255009">
            <a:off x="7885113" y="2565400"/>
            <a:ext cx="1152525" cy="647700"/>
            <a:chOff x="5057" y="1570"/>
            <a:chExt cx="726" cy="408"/>
          </a:xfrm>
        </p:grpSpPr>
        <p:sp>
          <p:nvSpPr>
            <p:cNvPr id="10282" name="AutoShape 42">
              <a:extLst>
                <a:ext uri="{FF2B5EF4-FFF2-40B4-BE49-F238E27FC236}">
                  <a16:creationId xmlns:a16="http://schemas.microsoft.com/office/drawing/2014/main" id="{F7B582F7-5CB9-4C39-BCF1-C57ECA803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570"/>
              <a:ext cx="726" cy="408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87" name="Group 47">
              <a:extLst>
                <a:ext uri="{FF2B5EF4-FFF2-40B4-BE49-F238E27FC236}">
                  <a16:creationId xmlns:a16="http://schemas.microsoft.com/office/drawing/2014/main" id="{E6CA10C5-B622-4717-9C53-819FB9EF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9" y="1661"/>
              <a:ext cx="182" cy="136"/>
              <a:chOff x="5329" y="1661"/>
              <a:chExt cx="182" cy="136"/>
            </a:xfrm>
          </p:grpSpPr>
          <p:sp>
            <p:nvSpPr>
              <p:cNvPr id="10283" name="Oval 43">
                <a:extLst>
                  <a:ext uri="{FF2B5EF4-FFF2-40B4-BE49-F238E27FC236}">
                    <a16:creationId xmlns:a16="http://schemas.microsoft.com/office/drawing/2014/main" id="{4AA06A0C-0791-4F01-BB46-F3E8E105CF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9" y="1661"/>
                <a:ext cx="91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4" name="Oval 44">
                <a:extLst>
                  <a:ext uri="{FF2B5EF4-FFF2-40B4-BE49-F238E27FC236}">
                    <a16:creationId xmlns:a16="http://schemas.microsoft.com/office/drawing/2014/main" id="{6C47F63A-6A6A-4CB8-AE68-93BD5A601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20" y="1661"/>
                <a:ext cx="91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5" name="Oval 45">
                <a:extLst>
                  <a:ext uri="{FF2B5EF4-FFF2-40B4-BE49-F238E27FC236}">
                    <a16:creationId xmlns:a16="http://schemas.microsoft.com/office/drawing/2014/main" id="{BCFADFBB-93F8-4CB6-93F5-35A37F2F82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5" y="1706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6" name="Oval 46">
                <a:extLst>
                  <a:ext uri="{FF2B5EF4-FFF2-40B4-BE49-F238E27FC236}">
                    <a16:creationId xmlns:a16="http://schemas.microsoft.com/office/drawing/2014/main" id="{EE376499-BD70-44D4-A71B-AC9AD8F2C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20" y="1706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89" name="Freeform 49">
              <a:extLst>
                <a:ext uri="{FF2B5EF4-FFF2-40B4-BE49-F238E27FC236}">
                  <a16:creationId xmlns:a16="http://schemas.microsoft.com/office/drawing/2014/main" id="{040DB378-5B52-4C4B-A3D7-8631E00E5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3" y="1816"/>
              <a:ext cx="161" cy="28"/>
            </a:xfrm>
            <a:custGeom>
              <a:avLst/>
              <a:gdLst>
                <a:gd name="T0" fmla="*/ 3 w 161"/>
                <a:gd name="T1" fmla="*/ 4 h 28"/>
                <a:gd name="T2" fmla="*/ 11 w 161"/>
                <a:gd name="T3" fmla="*/ 14 h 28"/>
                <a:gd name="T4" fmla="*/ 39 w 161"/>
                <a:gd name="T5" fmla="*/ 28 h 28"/>
                <a:gd name="T6" fmla="*/ 119 w 161"/>
                <a:gd name="T7" fmla="*/ 26 h 28"/>
                <a:gd name="T8" fmla="*/ 149 w 161"/>
                <a:gd name="T9" fmla="*/ 20 h 28"/>
                <a:gd name="T10" fmla="*/ 161 w 161"/>
                <a:gd name="T11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28">
                  <a:moveTo>
                    <a:pt x="3" y="4"/>
                  </a:moveTo>
                  <a:cubicBezTo>
                    <a:pt x="20" y="15"/>
                    <a:pt x="0" y="0"/>
                    <a:pt x="11" y="14"/>
                  </a:cubicBezTo>
                  <a:cubicBezTo>
                    <a:pt x="17" y="21"/>
                    <a:pt x="31" y="24"/>
                    <a:pt x="39" y="28"/>
                  </a:cubicBezTo>
                  <a:cubicBezTo>
                    <a:pt x="66" y="27"/>
                    <a:pt x="92" y="27"/>
                    <a:pt x="119" y="26"/>
                  </a:cubicBezTo>
                  <a:cubicBezTo>
                    <a:pt x="136" y="25"/>
                    <a:pt x="135" y="25"/>
                    <a:pt x="149" y="20"/>
                  </a:cubicBezTo>
                  <a:cubicBezTo>
                    <a:pt x="154" y="18"/>
                    <a:pt x="161" y="12"/>
                    <a:pt x="161" y="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13" name="Group 73">
            <a:extLst>
              <a:ext uri="{FF2B5EF4-FFF2-40B4-BE49-F238E27FC236}">
                <a16:creationId xmlns:a16="http://schemas.microsoft.com/office/drawing/2014/main" id="{9369BD13-4C19-409B-A2D1-961355C579B9}"/>
              </a:ext>
            </a:extLst>
          </p:cNvPr>
          <p:cNvGrpSpPr>
            <a:grpSpLocks/>
          </p:cNvGrpSpPr>
          <p:nvPr/>
        </p:nvGrpSpPr>
        <p:grpSpPr bwMode="auto">
          <a:xfrm rot="1255009">
            <a:off x="2195513" y="6092825"/>
            <a:ext cx="1152525" cy="647700"/>
            <a:chOff x="5057" y="1570"/>
            <a:chExt cx="726" cy="408"/>
          </a:xfrm>
        </p:grpSpPr>
        <p:sp>
          <p:nvSpPr>
            <p:cNvPr id="10314" name="AutoShape 74">
              <a:extLst>
                <a:ext uri="{FF2B5EF4-FFF2-40B4-BE49-F238E27FC236}">
                  <a16:creationId xmlns:a16="http://schemas.microsoft.com/office/drawing/2014/main" id="{195CF137-D678-4152-BBE0-E9AAF4C89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570"/>
              <a:ext cx="726" cy="408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15" name="Group 75">
              <a:extLst>
                <a:ext uri="{FF2B5EF4-FFF2-40B4-BE49-F238E27FC236}">
                  <a16:creationId xmlns:a16="http://schemas.microsoft.com/office/drawing/2014/main" id="{01A91804-14CA-4B64-B150-4EC5F500F8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9" y="1661"/>
              <a:ext cx="182" cy="136"/>
              <a:chOff x="5329" y="1661"/>
              <a:chExt cx="182" cy="136"/>
            </a:xfrm>
          </p:grpSpPr>
          <p:sp>
            <p:nvSpPr>
              <p:cNvPr id="10316" name="Oval 76">
                <a:extLst>
                  <a:ext uri="{FF2B5EF4-FFF2-40B4-BE49-F238E27FC236}">
                    <a16:creationId xmlns:a16="http://schemas.microsoft.com/office/drawing/2014/main" id="{D893F7E9-E0DC-4327-A65A-B87116CC12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9" y="1661"/>
                <a:ext cx="91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7" name="Oval 77">
                <a:extLst>
                  <a:ext uri="{FF2B5EF4-FFF2-40B4-BE49-F238E27FC236}">
                    <a16:creationId xmlns:a16="http://schemas.microsoft.com/office/drawing/2014/main" id="{E8D0C268-983D-4E53-B7AC-03A8E1860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20" y="1661"/>
                <a:ext cx="91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8" name="Oval 78">
                <a:extLst>
                  <a:ext uri="{FF2B5EF4-FFF2-40B4-BE49-F238E27FC236}">
                    <a16:creationId xmlns:a16="http://schemas.microsoft.com/office/drawing/2014/main" id="{26A94F51-D63B-4EEA-ADBD-9ED83C085F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5" y="1706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9" name="Oval 79">
                <a:extLst>
                  <a:ext uri="{FF2B5EF4-FFF2-40B4-BE49-F238E27FC236}">
                    <a16:creationId xmlns:a16="http://schemas.microsoft.com/office/drawing/2014/main" id="{59ACBE62-7B32-4CD9-9F28-2A0950CBC3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20" y="1706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20" name="Freeform 80">
              <a:extLst>
                <a:ext uri="{FF2B5EF4-FFF2-40B4-BE49-F238E27FC236}">
                  <a16:creationId xmlns:a16="http://schemas.microsoft.com/office/drawing/2014/main" id="{C603BAB3-4A7A-411D-9CFB-C4CF8C4E3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3" y="1816"/>
              <a:ext cx="161" cy="28"/>
            </a:xfrm>
            <a:custGeom>
              <a:avLst/>
              <a:gdLst>
                <a:gd name="T0" fmla="*/ 3 w 161"/>
                <a:gd name="T1" fmla="*/ 4 h 28"/>
                <a:gd name="T2" fmla="*/ 11 w 161"/>
                <a:gd name="T3" fmla="*/ 14 h 28"/>
                <a:gd name="T4" fmla="*/ 39 w 161"/>
                <a:gd name="T5" fmla="*/ 28 h 28"/>
                <a:gd name="T6" fmla="*/ 119 w 161"/>
                <a:gd name="T7" fmla="*/ 26 h 28"/>
                <a:gd name="T8" fmla="*/ 149 w 161"/>
                <a:gd name="T9" fmla="*/ 20 h 28"/>
                <a:gd name="T10" fmla="*/ 161 w 161"/>
                <a:gd name="T11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28">
                  <a:moveTo>
                    <a:pt x="3" y="4"/>
                  </a:moveTo>
                  <a:cubicBezTo>
                    <a:pt x="20" y="15"/>
                    <a:pt x="0" y="0"/>
                    <a:pt x="11" y="14"/>
                  </a:cubicBezTo>
                  <a:cubicBezTo>
                    <a:pt x="17" y="21"/>
                    <a:pt x="31" y="24"/>
                    <a:pt x="39" y="28"/>
                  </a:cubicBezTo>
                  <a:cubicBezTo>
                    <a:pt x="66" y="27"/>
                    <a:pt x="92" y="27"/>
                    <a:pt x="119" y="26"/>
                  </a:cubicBezTo>
                  <a:cubicBezTo>
                    <a:pt x="136" y="25"/>
                    <a:pt x="135" y="25"/>
                    <a:pt x="149" y="20"/>
                  </a:cubicBezTo>
                  <a:cubicBezTo>
                    <a:pt x="154" y="18"/>
                    <a:pt x="161" y="12"/>
                    <a:pt x="161" y="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21" name="Group 81">
            <a:extLst>
              <a:ext uri="{FF2B5EF4-FFF2-40B4-BE49-F238E27FC236}">
                <a16:creationId xmlns:a16="http://schemas.microsoft.com/office/drawing/2014/main" id="{69F49359-0E62-4A23-A95F-102A871FD1D8}"/>
              </a:ext>
            </a:extLst>
          </p:cNvPr>
          <p:cNvGrpSpPr>
            <a:grpSpLocks/>
          </p:cNvGrpSpPr>
          <p:nvPr/>
        </p:nvGrpSpPr>
        <p:grpSpPr bwMode="auto">
          <a:xfrm>
            <a:off x="4356100" y="2379663"/>
            <a:ext cx="647700" cy="527050"/>
            <a:chOff x="4030" y="1389"/>
            <a:chExt cx="1163" cy="1451"/>
          </a:xfrm>
        </p:grpSpPr>
        <p:sp>
          <p:nvSpPr>
            <p:cNvPr id="10322" name="Freeform 82">
              <a:extLst>
                <a:ext uri="{FF2B5EF4-FFF2-40B4-BE49-F238E27FC236}">
                  <a16:creationId xmlns:a16="http://schemas.microsoft.com/office/drawing/2014/main" id="{4BDAFDE8-47F5-4763-8DED-BC064384A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" y="1570"/>
              <a:ext cx="1163" cy="1270"/>
            </a:xfrm>
            <a:custGeom>
              <a:avLst/>
              <a:gdLst>
                <a:gd name="T0" fmla="*/ 120 w 1163"/>
                <a:gd name="T1" fmla="*/ 0 h 1277"/>
                <a:gd name="T2" fmla="*/ 937 w 1163"/>
                <a:gd name="T3" fmla="*/ 0 h 1277"/>
                <a:gd name="T4" fmla="*/ 1163 w 1163"/>
                <a:gd name="T5" fmla="*/ 1044 h 1277"/>
                <a:gd name="T6" fmla="*/ 1086 w 1163"/>
                <a:gd name="T7" fmla="*/ 1132 h 1277"/>
                <a:gd name="T8" fmla="*/ 1035 w 1163"/>
                <a:gd name="T9" fmla="*/ 1166 h 1277"/>
                <a:gd name="T10" fmla="*/ 976 w 1163"/>
                <a:gd name="T11" fmla="*/ 1183 h 1277"/>
                <a:gd name="T12" fmla="*/ 951 w 1163"/>
                <a:gd name="T13" fmla="*/ 1200 h 1277"/>
                <a:gd name="T14" fmla="*/ 866 w 1163"/>
                <a:gd name="T15" fmla="*/ 1208 h 1277"/>
                <a:gd name="T16" fmla="*/ 104 w 1163"/>
                <a:gd name="T17" fmla="*/ 1183 h 1277"/>
                <a:gd name="T18" fmla="*/ 10 w 1163"/>
                <a:gd name="T19" fmla="*/ 1132 h 1277"/>
                <a:gd name="T20" fmla="*/ 19 w 1163"/>
                <a:gd name="T21" fmla="*/ 1064 h 1277"/>
                <a:gd name="T22" fmla="*/ 120 w 1163"/>
                <a:gd name="T23" fmla="*/ 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3" h="1277">
                  <a:moveTo>
                    <a:pt x="120" y="0"/>
                  </a:moveTo>
                  <a:lnTo>
                    <a:pt x="937" y="0"/>
                  </a:lnTo>
                  <a:lnTo>
                    <a:pt x="1163" y="1044"/>
                  </a:lnTo>
                  <a:cubicBezTo>
                    <a:pt x="1147" y="1095"/>
                    <a:pt x="1133" y="1100"/>
                    <a:pt x="1086" y="1132"/>
                  </a:cubicBezTo>
                  <a:cubicBezTo>
                    <a:pt x="1084" y="1133"/>
                    <a:pt x="1037" y="1165"/>
                    <a:pt x="1035" y="1166"/>
                  </a:cubicBezTo>
                  <a:cubicBezTo>
                    <a:pt x="1021" y="1169"/>
                    <a:pt x="990" y="1176"/>
                    <a:pt x="976" y="1183"/>
                  </a:cubicBezTo>
                  <a:cubicBezTo>
                    <a:pt x="967" y="1188"/>
                    <a:pt x="961" y="1198"/>
                    <a:pt x="951" y="1200"/>
                  </a:cubicBezTo>
                  <a:cubicBezTo>
                    <a:pt x="923" y="1206"/>
                    <a:pt x="894" y="1205"/>
                    <a:pt x="866" y="1208"/>
                  </a:cubicBezTo>
                  <a:cubicBezTo>
                    <a:pt x="604" y="1277"/>
                    <a:pt x="357" y="1213"/>
                    <a:pt x="104" y="1183"/>
                  </a:cubicBezTo>
                  <a:cubicBezTo>
                    <a:pt x="72" y="1175"/>
                    <a:pt x="26" y="1167"/>
                    <a:pt x="10" y="1132"/>
                  </a:cubicBezTo>
                  <a:cubicBezTo>
                    <a:pt x="0" y="1111"/>
                    <a:pt x="19" y="1064"/>
                    <a:pt x="19" y="1064"/>
                  </a:cubicBezTo>
                  <a:lnTo>
                    <a:pt x="120" y="0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rgbClr val="99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3" name="Oval 83">
              <a:extLst>
                <a:ext uri="{FF2B5EF4-FFF2-40B4-BE49-F238E27FC236}">
                  <a16:creationId xmlns:a16="http://schemas.microsoft.com/office/drawing/2014/main" id="{0BAE4855-CB76-4361-84F5-B23055EB6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1389"/>
              <a:ext cx="816" cy="317"/>
            </a:xfrm>
            <a:prstGeom prst="ellipse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rgbClr val="99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24" name="Group 84">
            <a:extLst>
              <a:ext uri="{FF2B5EF4-FFF2-40B4-BE49-F238E27FC236}">
                <a16:creationId xmlns:a16="http://schemas.microsoft.com/office/drawing/2014/main" id="{B1490E64-CC6E-43D1-809E-3F87CC858631}"/>
              </a:ext>
            </a:extLst>
          </p:cNvPr>
          <p:cNvGrpSpPr>
            <a:grpSpLocks/>
          </p:cNvGrpSpPr>
          <p:nvPr/>
        </p:nvGrpSpPr>
        <p:grpSpPr bwMode="auto">
          <a:xfrm>
            <a:off x="8388350" y="5938838"/>
            <a:ext cx="1368425" cy="1112837"/>
            <a:chOff x="4030" y="1389"/>
            <a:chExt cx="1163" cy="1451"/>
          </a:xfrm>
        </p:grpSpPr>
        <p:sp>
          <p:nvSpPr>
            <p:cNvPr id="10325" name="Freeform 85">
              <a:extLst>
                <a:ext uri="{FF2B5EF4-FFF2-40B4-BE49-F238E27FC236}">
                  <a16:creationId xmlns:a16="http://schemas.microsoft.com/office/drawing/2014/main" id="{8ED21171-24F3-43FD-A03C-521398198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" y="1570"/>
              <a:ext cx="1163" cy="1270"/>
            </a:xfrm>
            <a:custGeom>
              <a:avLst/>
              <a:gdLst>
                <a:gd name="T0" fmla="*/ 120 w 1163"/>
                <a:gd name="T1" fmla="*/ 0 h 1277"/>
                <a:gd name="T2" fmla="*/ 937 w 1163"/>
                <a:gd name="T3" fmla="*/ 0 h 1277"/>
                <a:gd name="T4" fmla="*/ 1163 w 1163"/>
                <a:gd name="T5" fmla="*/ 1044 h 1277"/>
                <a:gd name="T6" fmla="*/ 1086 w 1163"/>
                <a:gd name="T7" fmla="*/ 1132 h 1277"/>
                <a:gd name="T8" fmla="*/ 1035 w 1163"/>
                <a:gd name="T9" fmla="*/ 1166 h 1277"/>
                <a:gd name="T10" fmla="*/ 976 w 1163"/>
                <a:gd name="T11" fmla="*/ 1183 h 1277"/>
                <a:gd name="T12" fmla="*/ 951 w 1163"/>
                <a:gd name="T13" fmla="*/ 1200 h 1277"/>
                <a:gd name="T14" fmla="*/ 866 w 1163"/>
                <a:gd name="T15" fmla="*/ 1208 h 1277"/>
                <a:gd name="T16" fmla="*/ 104 w 1163"/>
                <a:gd name="T17" fmla="*/ 1183 h 1277"/>
                <a:gd name="T18" fmla="*/ 10 w 1163"/>
                <a:gd name="T19" fmla="*/ 1132 h 1277"/>
                <a:gd name="T20" fmla="*/ 19 w 1163"/>
                <a:gd name="T21" fmla="*/ 1064 h 1277"/>
                <a:gd name="T22" fmla="*/ 120 w 1163"/>
                <a:gd name="T23" fmla="*/ 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3" h="1277">
                  <a:moveTo>
                    <a:pt x="120" y="0"/>
                  </a:moveTo>
                  <a:lnTo>
                    <a:pt x="937" y="0"/>
                  </a:lnTo>
                  <a:lnTo>
                    <a:pt x="1163" y="1044"/>
                  </a:lnTo>
                  <a:cubicBezTo>
                    <a:pt x="1147" y="1095"/>
                    <a:pt x="1133" y="1100"/>
                    <a:pt x="1086" y="1132"/>
                  </a:cubicBezTo>
                  <a:cubicBezTo>
                    <a:pt x="1084" y="1133"/>
                    <a:pt x="1037" y="1165"/>
                    <a:pt x="1035" y="1166"/>
                  </a:cubicBezTo>
                  <a:cubicBezTo>
                    <a:pt x="1021" y="1169"/>
                    <a:pt x="990" y="1176"/>
                    <a:pt x="976" y="1183"/>
                  </a:cubicBezTo>
                  <a:cubicBezTo>
                    <a:pt x="967" y="1188"/>
                    <a:pt x="961" y="1198"/>
                    <a:pt x="951" y="1200"/>
                  </a:cubicBezTo>
                  <a:cubicBezTo>
                    <a:pt x="923" y="1206"/>
                    <a:pt x="894" y="1205"/>
                    <a:pt x="866" y="1208"/>
                  </a:cubicBezTo>
                  <a:cubicBezTo>
                    <a:pt x="604" y="1277"/>
                    <a:pt x="357" y="1213"/>
                    <a:pt x="104" y="1183"/>
                  </a:cubicBezTo>
                  <a:cubicBezTo>
                    <a:pt x="72" y="1175"/>
                    <a:pt x="26" y="1167"/>
                    <a:pt x="10" y="1132"/>
                  </a:cubicBezTo>
                  <a:cubicBezTo>
                    <a:pt x="0" y="1111"/>
                    <a:pt x="19" y="1064"/>
                    <a:pt x="19" y="1064"/>
                  </a:cubicBezTo>
                  <a:lnTo>
                    <a:pt x="120" y="0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rgbClr val="99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6" name="Oval 86">
              <a:extLst>
                <a:ext uri="{FF2B5EF4-FFF2-40B4-BE49-F238E27FC236}">
                  <a16:creationId xmlns:a16="http://schemas.microsoft.com/office/drawing/2014/main" id="{8A9EA458-E418-475C-AA63-07D6C9231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1389"/>
              <a:ext cx="816" cy="317"/>
            </a:xfrm>
            <a:prstGeom prst="ellipse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rgbClr val="99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59" name="Group 19">
            <a:extLst>
              <a:ext uri="{FF2B5EF4-FFF2-40B4-BE49-F238E27FC236}">
                <a16:creationId xmlns:a16="http://schemas.microsoft.com/office/drawing/2014/main" id="{155DEC0D-CD4C-492D-9E71-CF67905BF872}"/>
              </a:ext>
            </a:extLst>
          </p:cNvPr>
          <p:cNvGrpSpPr>
            <a:grpSpLocks/>
          </p:cNvGrpSpPr>
          <p:nvPr/>
        </p:nvGrpSpPr>
        <p:grpSpPr bwMode="auto">
          <a:xfrm>
            <a:off x="4067175" y="2276475"/>
            <a:ext cx="4664075" cy="4568825"/>
            <a:chOff x="793" y="210"/>
            <a:chExt cx="4254" cy="4167"/>
          </a:xfrm>
        </p:grpSpPr>
        <p:grpSp>
          <p:nvGrpSpPr>
            <p:cNvPr id="10260" name="Group 20">
              <a:extLst>
                <a:ext uri="{FF2B5EF4-FFF2-40B4-BE49-F238E27FC236}">
                  <a16:creationId xmlns:a16="http://schemas.microsoft.com/office/drawing/2014/main" id="{28495454-D194-4B7C-AD0C-163AFB7344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3" y="210"/>
              <a:ext cx="4254" cy="4167"/>
              <a:chOff x="793" y="210"/>
              <a:chExt cx="4254" cy="4167"/>
            </a:xfrm>
          </p:grpSpPr>
          <p:pic>
            <p:nvPicPr>
              <p:cNvPr id="10261" name="Picture 21">
                <a:extLst>
                  <a:ext uri="{FF2B5EF4-FFF2-40B4-BE49-F238E27FC236}">
                    <a16:creationId xmlns:a16="http://schemas.microsoft.com/office/drawing/2014/main" id="{28E6FD11-A59A-430D-AAED-8CE6D350F9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93" y="210"/>
                <a:ext cx="4254" cy="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62" name="Picture 22">
                <a:extLst>
                  <a:ext uri="{FF2B5EF4-FFF2-40B4-BE49-F238E27FC236}">
                    <a16:creationId xmlns:a16="http://schemas.microsoft.com/office/drawing/2014/main" id="{7AE1C0E7-A237-4E90-85E1-F4130C9762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92" y="1706"/>
                <a:ext cx="1266" cy="1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63" name="Picture 23">
                <a:extLst>
                  <a:ext uri="{FF2B5EF4-FFF2-40B4-BE49-F238E27FC236}">
                    <a16:creationId xmlns:a16="http://schemas.microsoft.com/office/drawing/2014/main" id="{A2D84F0E-78AE-4065-A1D7-CB4E2BA2BF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2840"/>
                <a:ext cx="1769" cy="15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64" name="Picture 24">
              <a:extLst>
                <a:ext uri="{FF2B5EF4-FFF2-40B4-BE49-F238E27FC236}">
                  <a16:creationId xmlns:a16="http://schemas.microsoft.com/office/drawing/2014/main" id="{72F2369E-5B8C-4C4C-AB3B-5289511EC7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2341"/>
              <a:ext cx="1470" cy="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27" name="Group 87">
            <a:extLst>
              <a:ext uri="{FF2B5EF4-FFF2-40B4-BE49-F238E27FC236}">
                <a16:creationId xmlns:a16="http://schemas.microsoft.com/office/drawing/2014/main" id="{65B97CCD-96ED-4FA5-8C5E-E8E36A461948}"/>
              </a:ext>
            </a:extLst>
          </p:cNvPr>
          <p:cNvGrpSpPr>
            <a:grpSpLocks/>
          </p:cNvGrpSpPr>
          <p:nvPr/>
        </p:nvGrpSpPr>
        <p:grpSpPr bwMode="auto">
          <a:xfrm>
            <a:off x="3348038" y="6308725"/>
            <a:ext cx="863600" cy="701675"/>
            <a:chOff x="4030" y="1389"/>
            <a:chExt cx="1163" cy="1451"/>
          </a:xfrm>
        </p:grpSpPr>
        <p:sp>
          <p:nvSpPr>
            <p:cNvPr id="10328" name="Freeform 88">
              <a:extLst>
                <a:ext uri="{FF2B5EF4-FFF2-40B4-BE49-F238E27FC236}">
                  <a16:creationId xmlns:a16="http://schemas.microsoft.com/office/drawing/2014/main" id="{FA018F4A-0001-410F-89B1-5C5843794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" y="1570"/>
              <a:ext cx="1163" cy="1270"/>
            </a:xfrm>
            <a:custGeom>
              <a:avLst/>
              <a:gdLst>
                <a:gd name="T0" fmla="*/ 120 w 1163"/>
                <a:gd name="T1" fmla="*/ 0 h 1277"/>
                <a:gd name="T2" fmla="*/ 937 w 1163"/>
                <a:gd name="T3" fmla="*/ 0 h 1277"/>
                <a:gd name="T4" fmla="*/ 1163 w 1163"/>
                <a:gd name="T5" fmla="*/ 1044 h 1277"/>
                <a:gd name="T6" fmla="*/ 1086 w 1163"/>
                <a:gd name="T7" fmla="*/ 1132 h 1277"/>
                <a:gd name="T8" fmla="*/ 1035 w 1163"/>
                <a:gd name="T9" fmla="*/ 1166 h 1277"/>
                <a:gd name="T10" fmla="*/ 976 w 1163"/>
                <a:gd name="T11" fmla="*/ 1183 h 1277"/>
                <a:gd name="T12" fmla="*/ 951 w 1163"/>
                <a:gd name="T13" fmla="*/ 1200 h 1277"/>
                <a:gd name="T14" fmla="*/ 866 w 1163"/>
                <a:gd name="T15" fmla="*/ 1208 h 1277"/>
                <a:gd name="T16" fmla="*/ 104 w 1163"/>
                <a:gd name="T17" fmla="*/ 1183 h 1277"/>
                <a:gd name="T18" fmla="*/ 10 w 1163"/>
                <a:gd name="T19" fmla="*/ 1132 h 1277"/>
                <a:gd name="T20" fmla="*/ 19 w 1163"/>
                <a:gd name="T21" fmla="*/ 1064 h 1277"/>
                <a:gd name="T22" fmla="*/ 120 w 1163"/>
                <a:gd name="T23" fmla="*/ 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3" h="1277">
                  <a:moveTo>
                    <a:pt x="120" y="0"/>
                  </a:moveTo>
                  <a:lnTo>
                    <a:pt x="937" y="0"/>
                  </a:lnTo>
                  <a:lnTo>
                    <a:pt x="1163" y="1044"/>
                  </a:lnTo>
                  <a:cubicBezTo>
                    <a:pt x="1147" y="1095"/>
                    <a:pt x="1133" y="1100"/>
                    <a:pt x="1086" y="1132"/>
                  </a:cubicBezTo>
                  <a:cubicBezTo>
                    <a:pt x="1084" y="1133"/>
                    <a:pt x="1037" y="1165"/>
                    <a:pt x="1035" y="1166"/>
                  </a:cubicBezTo>
                  <a:cubicBezTo>
                    <a:pt x="1021" y="1169"/>
                    <a:pt x="990" y="1176"/>
                    <a:pt x="976" y="1183"/>
                  </a:cubicBezTo>
                  <a:cubicBezTo>
                    <a:pt x="967" y="1188"/>
                    <a:pt x="961" y="1198"/>
                    <a:pt x="951" y="1200"/>
                  </a:cubicBezTo>
                  <a:cubicBezTo>
                    <a:pt x="923" y="1206"/>
                    <a:pt x="894" y="1205"/>
                    <a:pt x="866" y="1208"/>
                  </a:cubicBezTo>
                  <a:cubicBezTo>
                    <a:pt x="604" y="1277"/>
                    <a:pt x="357" y="1213"/>
                    <a:pt x="104" y="1183"/>
                  </a:cubicBezTo>
                  <a:cubicBezTo>
                    <a:pt x="72" y="1175"/>
                    <a:pt x="26" y="1167"/>
                    <a:pt x="10" y="1132"/>
                  </a:cubicBezTo>
                  <a:cubicBezTo>
                    <a:pt x="0" y="1111"/>
                    <a:pt x="19" y="1064"/>
                    <a:pt x="19" y="1064"/>
                  </a:cubicBezTo>
                  <a:lnTo>
                    <a:pt x="120" y="0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rgbClr val="99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9" name="Oval 89">
              <a:extLst>
                <a:ext uri="{FF2B5EF4-FFF2-40B4-BE49-F238E27FC236}">
                  <a16:creationId xmlns:a16="http://schemas.microsoft.com/office/drawing/2014/main" id="{9FC1348B-A5F9-4D12-B4FB-12EC496FB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1389"/>
              <a:ext cx="816" cy="317"/>
            </a:xfrm>
            <a:prstGeom prst="ellipse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rgbClr val="99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30" name="Rectangle 9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0BA572E-604B-4B80-B093-7A4654B01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31" name="Picture 91">
            <a:extLst>
              <a:ext uri="{FF2B5EF4-FFF2-40B4-BE49-F238E27FC236}">
                <a16:creationId xmlns:a16="http://schemas.microsoft.com/office/drawing/2014/main" id="{A1CD6295-2A0B-4C76-8736-5E5054CB10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188"/>
            <a:ext cx="1258888" cy="7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191 -0.08717 C -0.91164 -0.08532 -0.90417 -0.08393 -0.89688 -0.08093 C -0.83021 -0.0837 -0.77917 -0.09179 -0.70799 -0.09989 C -0.70539 -0.10335 -0.69532 -0.11677 -0.69063 -0.12301 C -0.68351 -0.13295 -0.68177 -0.12856 -0.67153 -0.13781 C -0.66285 -0.14567 -0.6533 -0.15376 -0.64289 -0.157 C -0.63473 -0.16255 -0.62657 -0.16255 -0.61771 -0.16532 C -0.61493 -0.16116 -0.6125 -0.15653 -0.6099 -0.1526 C -0.60608 -0.14798 -0.60139 -0.1452 -0.59879 -0.14012 C -0.59427 -0.13272 -0.5915 -0.12185 -0.58889 -0.1126 C -0.58438 -0.12162 -0.57882 -0.12671 -0.57205 -0.13156 C -0.56424 -0.14682 -0.57466 -0.12717 -0.56042 -0.14428 C -0.5573 -0.14798 -0.55539 -0.15307 -0.55243 -0.157 C -0.54427 -0.16786 -0.53334 -0.18058 -0.52223 -0.18451 C -0.5132 -0.17018 -0.50469 -0.15353 -0.5 -0.13572 C -0.48959 -0.1526 -0.47622 -0.16416 -0.46059 -0.16971 C -0.44427 -0.18497 -0.42587 -0.20347 -0.40643 -0.20971 C -0.3948 -0.19098 -0.38976 -0.16763 -0.37778 -0.14844 C -0.37726 -0.14428 -0.37726 -0.13989 -0.37639 -0.13572 C -0.37639 -0.13341 -0.37466 -0.12809 -0.37309 -0.12948 C -0.36962 -0.13272 -0.36962 -0.13989 -0.36667 -0.14428 C -0.36528 -0.14705 -0.36302 -0.14821 -0.36077 -0.15052 C -0.35087 -0.16185 -0.3415 -0.17364 -0.33177 -0.18451 C -0.32865 -0.18798 -0.32552 -0.19145 -0.32292 -0.19492 C -0.31927 -0.19792 -0.31285 -0.20347 -0.31285 -0.20324 C -0.30556 -0.18451 -0.29844 -0.16694 -0.28733 -0.15052 C -0.2849 -0.14243 -0.2816 -0.13549 -0.27952 -0.1274 C -0.27171 -0.14405 -0.26268 -0.14983 -0.25157 -0.16116 C -0.24341 -0.16856 -0.23698 -0.17665 -0.22917 -0.1822 C -0.22257 -0.19075 -0.21441 -0.19607 -0.20643 -0.20139 C -0.19566 -0.18243 -0.18733 -0.16093 -0.17622 -0.1422 C -0.17205 -0.13503 -0.16771 -0.12809 -0.16355 -0.12093 C -0.16198 -0.11815 -0.15886 -0.1126 -0.15886 -0.11237 C -0.14879 -0.12116 -0.15851 -0.11122 -0.14931 -0.13156 C -0.14809 -0.13411 -0.14584 -0.13549 -0.14445 -0.13781 C -0.13316 -0.15561 -0.12223 -0.17272 -0.10955 -0.18867 C -0.09983 -0.17295 -0.09532 -0.14844 -0.08108 -0.1422 C -0.07362 -0.13226 -0.06962 -0.14821 -0.06355 -0.15492 C -0.05417 -0.16532 -0.04462 -0.17457 -0.03507 -0.18451 C -0.02969 -0.17596 -0.02275 -0.16902 -0.0191 -0.15908 C -0.01563 -0.1496 -0.0165 -0.15075 -0.01112 -0.1422 C -0.00157 -0.1274 -0.01094 -0.14474 -0.0033 -0.1274 C -0.00226 -0.12509 4.16667E-6 -0.12093 4.16667E-6 -0.1207 " pathEditMode="relative" rAng="0" ptsTypes="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55" y="-58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ot s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12069 C -0.00156 -0.12277 -0.00347 -0.12462 -0.00469 -0.12716 C -0.00555 -0.12901 -0.00521 -0.13179 -0.00625 -0.13341 C -0.01041 -0.14011 -0.01979 -0.14589 -0.02534 -0.15028 C -0.03889 -0.16115 -0.05243 -0.16948 -0.06823 -0.17364 C -0.08507 -0.17202 -0.09149 -0.17572 -0.1 -0.15884 C -0.10382 -0.14335 -0.10225 -0.15052 -0.10469 -0.13757 C -0.10521 -0.13502 -0.10295 -0.14242 -0.10156 -0.14404 C -0.09878 -0.14728 -0.09201 -0.15237 -0.09201 -0.15213 C -0.08524 -0.16647 -0.07048 -0.16971 -0.05868 -0.17364 C -0.04809 -0.17271 -0.03663 -0.17526 -0.02691 -0.16948 C -0.00694 -0.15791 -0.03646 -0.17109 -0.01736 -0.163 C -0.01284 -0.15884 -0.0085 -0.15745 -0.00469 -0.15237 C -0.00104 -0.13803 -0.00347 -0.1482 -2.22222E-6 -0.12069 Z " pathEditMode="relative" rAng="0" ptsTypes="ffffffffffffff">
                                      <p:cBhvr>
                                        <p:cTn id="12" dur="3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0" y="-27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t sand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66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05" name="Picture 41">
            <a:extLst>
              <a:ext uri="{FF2B5EF4-FFF2-40B4-BE49-F238E27FC236}">
                <a16:creationId xmlns:a16="http://schemas.microsoft.com/office/drawing/2014/main" id="{03F49795-7B8B-441B-8F79-A855DD9DA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38" y="692150"/>
            <a:ext cx="1084262" cy="141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Freeform 4">
            <a:extLst>
              <a:ext uri="{FF2B5EF4-FFF2-40B4-BE49-F238E27FC236}">
                <a16:creationId xmlns:a16="http://schemas.microsoft.com/office/drawing/2014/main" id="{64AE5476-F9C1-4A1A-B091-BA478D6DDE3A}"/>
              </a:ext>
            </a:extLst>
          </p:cNvPr>
          <p:cNvSpPr>
            <a:spLocks/>
          </p:cNvSpPr>
          <p:nvPr/>
        </p:nvSpPr>
        <p:spPr bwMode="auto">
          <a:xfrm>
            <a:off x="-36513" y="1484313"/>
            <a:ext cx="9375776" cy="5940425"/>
          </a:xfrm>
          <a:custGeom>
            <a:avLst/>
            <a:gdLst>
              <a:gd name="T0" fmla="*/ 0 w 5906"/>
              <a:gd name="T1" fmla="*/ 0 h 3742"/>
              <a:gd name="T2" fmla="*/ 220 w 5906"/>
              <a:gd name="T3" fmla="*/ 10 h 3742"/>
              <a:gd name="T4" fmla="*/ 512 w 5906"/>
              <a:gd name="T5" fmla="*/ 64 h 3742"/>
              <a:gd name="T6" fmla="*/ 786 w 5906"/>
              <a:gd name="T7" fmla="*/ 119 h 3742"/>
              <a:gd name="T8" fmla="*/ 1207 w 5906"/>
              <a:gd name="T9" fmla="*/ 211 h 3742"/>
              <a:gd name="T10" fmla="*/ 1472 w 5906"/>
              <a:gd name="T11" fmla="*/ 220 h 3742"/>
              <a:gd name="T12" fmla="*/ 1938 w 5906"/>
              <a:gd name="T13" fmla="*/ 247 h 3742"/>
              <a:gd name="T14" fmla="*/ 2167 w 5906"/>
              <a:gd name="T15" fmla="*/ 220 h 3742"/>
              <a:gd name="T16" fmla="*/ 2679 w 5906"/>
              <a:gd name="T17" fmla="*/ 156 h 3742"/>
              <a:gd name="T18" fmla="*/ 3282 w 5906"/>
              <a:gd name="T19" fmla="*/ 110 h 3742"/>
              <a:gd name="T20" fmla="*/ 4060 w 5906"/>
              <a:gd name="T21" fmla="*/ 138 h 3742"/>
              <a:gd name="T22" fmla="*/ 4562 w 5906"/>
              <a:gd name="T23" fmla="*/ 256 h 3742"/>
              <a:gd name="T24" fmla="*/ 5906 w 5906"/>
              <a:gd name="T25" fmla="*/ 284 h 3742"/>
              <a:gd name="T26" fmla="*/ 5883 w 5906"/>
              <a:gd name="T27" fmla="*/ 3742 h 3742"/>
              <a:gd name="T28" fmla="*/ 32 w 5906"/>
              <a:gd name="T29" fmla="*/ 3652 h 3742"/>
              <a:gd name="T30" fmla="*/ 0 w 5906"/>
              <a:gd name="T31" fmla="*/ 0 h 3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906" h="3742">
                <a:moveTo>
                  <a:pt x="0" y="0"/>
                </a:moveTo>
                <a:cubicBezTo>
                  <a:pt x="73" y="3"/>
                  <a:pt x="147" y="5"/>
                  <a:pt x="220" y="10"/>
                </a:cubicBezTo>
                <a:cubicBezTo>
                  <a:pt x="319" y="17"/>
                  <a:pt x="414" y="48"/>
                  <a:pt x="512" y="64"/>
                </a:cubicBezTo>
                <a:cubicBezTo>
                  <a:pt x="602" y="96"/>
                  <a:pt x="694" y="98"/>
                  <a:pt x="786" y="119"/>
                </a:cubicBezTo>
                <a:cubicBezTo>
                  <a:pt x="922" y="149"/>
                  <a:pt x="1067" y="199"/>
                  <a:pt x="1207" y="211"/>
                </a:cubicBezTo>
                <a:cubicBezTo>
                  <a:pt x="1295" y="218"/>
                  <a:pt x="1384" y="217"/>
                  <a:pt x="1472" y="220"/>
                </a:cubicBezTo>
                <a:cubicBezTo>
                  <a:pt x="1627" y="233"/>
                  <a:pt x="1783" y="237"/>
                  <a:pt x="1938" y="247"/>
                </a:cubicBezTo>
                <a:cubicBezTo>
                  <a:pt x="2015" y="240"/>
                  <a:pt x="2091" y="232"/>
                  <a:pt x="2167" y="220"/>
                </a:cubicBezTo>
                <a:cubicBezTo>
                  <a:pt x="2319" y="160"/>
                  <a:pt x="2530" y="172"/>
                  <a:pt x="2679" y="156"/>
                </a:cubicBezTo>
                <a:cubicBezTo>
                  <a:pt x="2882" y="134"/>
                  <a:pt x="3077" y="116"/>
                  <a:pt x="3282" y="110"/>
                </a:cubicBezTo>
                <a:cubicBezTo>
                  <a:pt x="3552" y="120"/>
                  <a:pt x="3780" y="132"/>
                  <a:pt x="4060" y="138"/>
                </a:cubicBezTo>
                <a:cubicBezTo>
                  <a:pt x="4228" y="162"/>
                  <a:pt x="4391" y="250"/>
                  <a:pt x="4562" y="256"/>
                </a:cubicBezTo>
                <a:cubicBezTo>
                  <a:pt x="5009" y="272"/>
                  <a:pt x="5459" y="284"/>
                  <a:pt x="5906" y="284"/>
                </a:cubicBezTo>
                <a:lnTo>
                  <a:pt x="5883" y="3742"/>
                </a:lnTo>
                <a:lnTo>
                  <a:pt x="32" y="365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78" name="Group 14">
            <a:extLst>
              <a:ext uri="{FF2B5EF4-FFF2-40B4-BE49-F238E27FC236}">
                <a16:creationId xmlns:a16="http://schemas.microsoft.com/office/drawing/2014/main" id="{FAB754CB-E64B-4F29-8B89-4175DF174479}"/>
              </a:ext>
            </a:extLst>
          </p:cNvPr>
          <p:cNvGrpSpPr>
            <a:grpSpLocks/>
          </p:cNvGrpSpPr>
          <p:nvPr/>
        </p:nvGrpSpPr>
        <p:grpSpPr bwMode="auto">
          <a:xfrm>
            <a:off x="7718425" y="4184650"/>
            <a:ext cx="1150938" cy="935038"/>
            <a:chOff x="4030" y="1389"/>
            <a:chExt cx="1163" cy="1451"/>
          </a:xfrm>
        </p:grpSpPr>
        <p:sp>
          <p:nvSpPr>
            <p:cNvPr id="11279" name="Freeform 15">
              <a:extLst>
                <a:ext uri="{FF2B5EF4-FFF2-40B4-BE49-F238E27FC236}">
                  <a16:creationId xmlns:a16="http://schemas.microsoft.com/office/drawing/2014/main" id="{21884CD3-77C5-4E11-B839-0F6FA70B5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" y="1570"/>
              <a:ext cx="1163" cy="1270"/>
            </a:xfrm>
            <a:custGeom>
              <a:avLst/>
              <a:gdLst>
                <a:gd name="T0" fmla="*/ 120 w 1163"/>
                <a:gd name="T1" fmla="*/ 0 h 1277"/>
                <a:gd name="T2" fmla="*/ 937 w 1163"/>
                <a:gd name="T3" fmla="*/ 0 h 1277"/>
                <a:gd name="T4" fmla="*/ 1163 w 1163"/>
                <a:gd name="T5" fmla="*/ 1044 h 1277"/>
                <a:gd name="T6" fmla="*/ 1086 w 1163"/>
                <a:gd name="T7" fmla="*/ 1132 h 1277"/>
                <a:gd name="T8" fmla="*/ 1035 w 1163"/>
                <a:gd name="T9" fmla="*/ 1166 h 1277"/>
                <a:gd name="T10" fmla="*/ 976 w 1163"/>
                <a:gd name="T11" fmla="*/ 1183 h 1277"/>
                <a:gd name="T12" fmla="*/ 951 w 1163"/>
                <a:gd name="T13" fmla="*/ 1200 h 1277"/>
                <a:gd name="T14" fmla="*/ 866 w 1163"/>
                <a:gd name="T15" fmla="*/ 1208 h 1277"/>
                <a:gd name="T16" fmla="*/ 104 w 1163"/>
                <a:gd name="T17" fmla="*/ 1183 h 1277"/>
                <a:gd name="T18" fmla="*/ 10 w 1163"/>
                <a:gd name="T19" fmla="*/ 1132 h 1277"/>
                <a:gd name="T20" fmla="*/ 19 w 1163"/>
                <a:gd name="T21" fmla="*/ 1064 h 1277"/>
                <a:gd name="T22" fmla="*/ 120 w 1163"/>
                <a:gd name="T23" fmla="*/ 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3" h="1277">
                  <a:moveTo>
                    <a:pt x="120" y="0"/>
                  </a:moveTo>
                  <a:lnTo>
                    <a:pt x="937" y="0"/>
                  </a:lnTo>
                  <a:lnTo>
                    <a:pt x="1163" y="1044"/>
                  </a:lnTo>
                  <a:cubicBezTo>
                    <a:pt x="1147" y="1095"/>
                    <a:pt x="1133" y="1100"/>
                    <a:pt x="1086" y="1132"/>
                  </a:cubicBezTo>
                  <a:cubicBezTo>
                    <a:pt x="1084" y="1133"/>
                    <a:pt x="1037" y="1165"/>
                    <a:pt x="1035" y="1166"/>
                  </a:cubicBezTo>
                  <a:cubicBezTo>
                    <a:pt x="1021" y="1169"/>
                    <a:pt x="990" y="1176"/>
                    <a:pt x="976" y="1183"/>
                  </a:cubicBezTo>
                  <a:cubicBezTo>
                    <a:pt x="967" y="1188"/>
                    <a:pt x="961" y="1198"/>
                    <a:pt x="951" y="1200"/>
                  </a:cubicBezTo>
                  <a:cubicBezTo>
                    <a:pt x="923" y="1206"/>
                    <a:pt x="894" y="1205"/>
                    <a:pt x="866" y="1208"/>
                  </a:cubicBezTo>
                  <a:cubicBezTo>
                    <a:pt x="604" y="1277"/>
                    <a:pt x="357" y="1213"/>
                    <a:pt x="104" y="1183"/>
                  </a:cubicBezTo>
                  <a:cubicBezTo>
                    <a:pt x="72" y="1175"/>
                    <a:pt x="26" y="1167"/>
                    <a:pt x="10" y="1132"/>
                  </a:cubicBezTo>
                  <a:cubicBezTo>
                    <a:pt x="0" y="1111"/>
                    <a:pt x="19" y="1064"/>
                    <a:pt x="19" y="1064"/>
                  </a:cubicBezTo>
                  <a:lnTo>
                    <a:pt x="120" y="0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rgbClr val="99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Oval 16">
              <a:extLst>
                <a:ext uri="{FF2B5EF4-FFF2-40B4-BE49-F238E27FC236}">
                  <a16:creationId xmlns:a16="http://schemas.microsoft.com/office/drawing/2014/main" id="{77F2AB96-30C5-44F0-A25F-FBB273267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1389"/>
              <a:ext cx="816" cy="317"/>
            </a:xfrm>
            <a:prstGeom prst="ellipse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rgbClr val="99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84" name="Group 20">
            <a:extLst>
              <a:ext uri="{FF2B5EF4-FFF2-40B4-BE49-F238E27FC236}">
                <a16:creationId xmlns:a16="http://schemas.microsoft.com/office/drawing/2014/main" id="{FC9DDA6B-544E-4AA4-A78E-E35006901F72}"/>
              </a:ext>
            </a:extLst>
          </p:cNvPr>
          <p:cNvGrpSpPr>
            <a:grpSpLocks/>
          </p:cNvGrpSpPr>
          <p:nvPr/>
        </p:nvGrpSpPr>
        <p:grpSpPr bwMode="auto">
          <a:xfrm>
            <a:off x="7431088" y="3105150"/>
            <a:ext cx="863600" cy="701675"/>
            <a:chOff x="4030" y="1389"/>
            <a:chExt cx="1163" cy="1451"/>
          </a:xfrm>
        </p:grpSpPr>
        <p:sp>
          <p:nvSpPr>
            <p:cNvPr id="11285" name="Freeform 21">
              <a:extLst>
                <a:ext uri="{FF2B5EF4-FFF2-40B4-BE49-F238E27FC236}">
                  <a16:creationId xmlns:a16="http://schemas.microsoft.com/office/drawing/2014/main" id="{0CAAE14A-1975-4B45-8606-E3F1C8F06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" y="1570"/>
              <a:ext cx="1163" cy="1270"/>
            </a:xfrm>
            <a:custGeom>
              <a:avLst/>
              <a:gdLst>
                <a:gd name="T0" fmla="*/ 120 w 1163"/>
                <a:gd name="T1" fmla="*/ 0 h 1277"/>
                <a:gd name="T2" fmla="*/ 937 w 1163"/>
                <a:gd name="T3" fmla="*/ 0 h 1277"/>
                <a:gd name="T4" fmla="*/ 1163 w 1163"/>
                <a:gd name="T5" fmla="*/ 1044 h 1277"/>
                <a:gd name="T6" fmla="*/ 1086 w 1163"/>
                <a:gd name="T7" fmla="*/ 1132 h 1277"/>
                <a:gd name="T8" fmla="*/ 1035 w 1163"/>
                <a:gd name="T9" fmla="*/ 1166 h 1277"/>
                <a:gd name="T10" fmla="*/ 976 w 1163"/>
                <a:gd name="T11" fmla="*/ 1183 h 1277"/>
                <a:gd name="T12" fmla="*/ 951 w 1163"/>
                <a:gd name="T13" fmla="*/ 1200 h 1277"/>
                <a:gd name="T14" fmla="*/ 866 w 1163"/>
                <a:gd name="T15" fmla="*/ 1208 h 1277"/>
                <a:gd name="T16" fmla="*/ 104 w 1163"/>
                <a:gd name="T17" fmla="*/ 1183 h 1277"/>
                <a:gd name="T18" fmla="*/ 10 w 1163"/>
                <a:gd name="T19" fmla="*/ 1132 h 1277"/>
                <a:gd name="T20" fmla="*/ 19 w 1163"/>
                <a:gd name="T21" fmla="*/ 1064 h 1277"/>
                <a:gd name="T22" fmla="*/ 120 w 1163"/>
                <a:gd name="T23" fmla="*/ 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3" h="1277">
                  <a:moveTo>
                    <a:pt x="120" y="0"/>
                  </a:moveTo>
                  <a:lnTo>
                    <a:pt x="937" y="0"/>
                  </a:lnTo>
                  <a:lnTo>
                    <a:pt x="1163" y="1044"/>
                  </a:lnTo>
                  <a:cubicBezTo>
                    <a:pt x="1147" y="1095"/>
                    <a:pt x="1133" y="1100"/>
                    <a:pt x="1086" y="1132"/>
                  </a:cubicBezTo>
                  <a:cubicBezTo>
                    <a:pt x="1084" y="1133"/>
                    <a:pt x="1037" y="1165"/>
                    <a:pt x="1035" y="1166"/>
                  </a:cubicBezTo>
                  <a:cubicBezTo>
                    <a:pt x="1021" y="1169"/>
                    <a:pt x="990" y="1176"/>
                    <a:pt x="976" y="1183"/>
                  </a:cubicBezTo>
                  <a:cubicBezTo>
                    <a:pt x="967" y="1188"/>
                    <a:pt x="961" y="1198"/>
                    <a:pt x="951" y="1200"/>
                  </a:cubicBezTo>
                  <a:cubicBezTo>
                    <a:pt x="923" y="1206"/>
                    <a:pt x="894" y="1205"/>
                    <a:pt x="866" y="1208"/>
                  </a:cubicBezTo>
                  <a:cubicBezTo>
                    <a:pt x="604" y="1277"/>
                    <a:pt x="357" y="1213"/>
                    <a:pt x="104" y="1183"/>
                  </a:cubicBezTo>
                  <a:cubicBezTo>
                    <a:pt x="72" y="1175"/>
                    <a:pt x="26" y="1167"/>
                    <a:pt x="10" y="1132"/>
                  </a:cubicBezTo>
                  <a:cubicBezTo>
                    <a:pt x="0" y="1111"/>
                    <a:pt x="19" y="1064"/>
                    <a:pt x="19" y="1064"/>
                  </a:cubicBezTo>
                  <a:lnTo>
                    <a:pt x="120" y="0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rgbClr val="99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Oval 22">
              <a:extLst>
                <a:ext uri="{FF2B5EF4-FFF2-40B4-BE49-F238E27FC236}">
                  <a16:creationId xmlns:a16="http://schemas.microsoft.com/office/drawing/2014/main" id="{729D401D-3329-4E02-8CAE-ABCCD1C0A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1389"/>
              <a:ext cx="816" cy="317"/>
            </a:xfrm>
            <a:prstGeom prst="ellipse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rgbClr val="99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87" name="Group 23">
            <a:extLst>
              <a:ext uri="{FF2B5EF4-FFF2-40B4-BE49-F238E27FC236}">
                <a16:creationId xmlns:a16="http://schemas.microsoft.com/office/drawing/2014/main" id="{1FFFCD0D-A9ED-4CEA-97A3-9E8BB32DDAFA}"/>
              </a:ext>
            </a:extLst>
          </p:cNvPr>
          <p:cNvGrpSpPr>
            <a:grpSpLocks/>
          </p:cNvGrpSpPr>
          <p:nvPr/>
        </p:nvGrpSpPr>
        <p:grpSpPr bwMode="auto">
          <a:xfrm>
            <a:off x="7920038" y="4699000"/>
            <a:ext cx="2447925" cy="2159000"/>
            <a:chOff x="3787" y="2931"/>
            <a:chExt cx="1542" cy="1360"/>
          </a:xfrm>
        </p:grpSpPr>
        <p:grpSp>
          <p:nvGrpSpPr>
            <p:cNvPr id="11288" name="Group 24">
              <a:extLst>
                <a:ext uri="{FF2B5EF4-FFF2-40B4-BE49-F238E27FC236}">
                  <a16:creationId xmlns:a16="http://schemas.microsoft.com/office/drawing/2014/main" id="{326B2589-FC42-4802-AE3D-C43A481D85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7" y="3702"/>
              <a:ext cx="725" cy="589"/>
              <a:chOff x="4030" y="1389"/>
              <a:chExt cx="1163" cy="1451"/>
            </a:xfrm>
          </p:grpSpPr>
          <p:sp>
            <p:nvSpPr>
              <p:cNvPr id="11289" name="Freeform 25">
                <a:extLst>
                  <a:ext uri="{FF2B5EF4-FFF2-40B4-BE49-F238E27FC236}">
                    <a16:creationId xmlns:a16="http://schemas.microsoft.com/office/drawing/2014/main" id="{BDC692E3-5852-4562-BA7F-1FBC948A8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0" y="1570"/>
                <a:ext cx="1163" cy="1270"/>
              </a:xfrm>
              <a:custGeom>
                <a:avLst/>
                <a:gdLst>
                  <a:gd name="T0" fmla="*/ 120 w 1163"/>
                  <a:gd name="T1" fmla="*/ 0 h 1277"/>
                  <a:gd name="T2" fmla="*/ 937 w 1163"/>
                  <a:gd name="T3" fmla="*/ 0 h 1277"/>
                  <a:gd name="T4" fmla="*/ 1163 w 1163"/>
                  <a:gd name="T5" fmla="*/ 1044 h 1277"/>
                  <a:gd name="T6" fmla="*/ 1086 w 1163"/>
                  <a:gd name="T7" fmla="*/ 1132 h 1277"/>
                  <a:gd name="T8" fmla="*/ 1035 w 1163"/>
                  <a:gd name="T9" fmla="*/ 1166 h 1277"/>
                  <a:gd name="T10" fmla="*/ 976 w 1163"/>
                  <a:gd name="T11" fmla="*/ 1183 h 1277"/>
                  <a:gd name="T12" fmla="*/ 951 w 1163"/>
                  <a:gd name="T13" fmla="*/ 1200 h 1277"/>
                  <a:gd name="T14" fmla="*/ 866 w 1163"/>
                  <a:gd name="T15" fmla="*/ 1208 h 1277"/>
                  <a:gd name="T16" fmla="*/ 104 w 1163"/>
                  <a:gd name="T17" fmla="*/ 1183 h 1277"/>
                  <a:gd name="T18" fmla="*/ 10 w 1163"/>
                  <a:gd name="T19" fmla="*/ 1132 h 1277"/>
                  <a:gd name="T20" fmla="*/ 19 w 1163"/>
                  <a:gd name="T21" fmla="*/ 1064 h 1277"/>
                  <a:gd name="T22" fmla="*/ 120 w 1163"/>
                  <a:gd name="T23" fmla="*/ 0 h 1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63" h="1277">
                    <a:moveTo>
                      <a:pt x="120" y="0"/>
                    </a:moveTo>
                    <a:lnTo>
                      <a:pt x="937" y="0"/>
                    </a:lnTo>
                    <a:lnTo>
                      <a:pt x="1163" y="1044"/>
                    </a:lnTo>
                    <a:cubicBezTo>
                      <a:pt x="1147" y="1095"/>
                      <a:pt x="1133" y="1100"/>
                      <a:pt x="1086" y="1132"/>
                    </a:cubicBezTo>
                    <a:cubicBezTo>
                      <a:pt x="1084" y="1133"/>
                      <a:pt x="1037" y="1165"/>
                      <a:pt x="1035" y="1166"/>
                    </a:cubicBezTo>
                    <a:cubicBezTo>
                      <a:pt x="1021" y="1169"/>
                      <a:pt x="990" y="1176"/>
                      <a:pt x="976" y="1183"/>
                    </a:cubicBezTo>
                    <a:cubicBezTo>
                      <a:pt x="967" y="1188"/>
                      <a:pt x="961" y="1198"/>
                      <a:pt x="951" y="1200"/>
                    </a:cubicBezTo>
                    <a:cubicBezTo>
                      <a:pt x="923" y="1206"/>
                      <a:pt x="894" y="1205"/>
                      <a:pt x="866" y="1208"/>
                    </a:cubicBezTo>
                    <a:cubicBezTo>
                      <a:pt x="604" y="1277"/>
                      <a:pt x="357" y="1213"/>
                      <a:pt x="104" y="1183"/>
                    </a:cubicBezTo>
                    <a:cubicBezTo>
                      <a:pt x="72" y="1175"/>
                      <a:pt x="26" y="1167"/>
                      <a:pt x="10" y="1132"/>
                    </a:cubicBezTo>
                    <a:cubicBezTo>
                      <a:pt x="0" y="1111"/>
                      <a:pt x="19" y="1064"/>
                      <a:pt x="19" y="1064"/>
                    </a:cubicBezTo>
                    <a:lnTo>
                      <a:pt x="120" y="0"/>
                    </a:lnTo>
                    <a:close/>
                  </a:path>
                </a:pathLst>
              </a:custGeom>
              <a:blipFill dpi="0" rotWithShape="1">
                <a:blip r:embed="rId5"/>
                <a:srcRect/>
                <a:tile tx="0" ty="0" sx="100000" sy="100000" flip="none" algn="tl"/>
              </a:blipFill>
              <a:ln w="9525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0" name="Oval 26">
                <a:extLst>
                  <a:ext uri="{FF2B5EF4-FFF2-40B4-BE49-F238E27FC236}">
                    <a16:creationId xmlns:a16="http://schemas.microsoft.com/office/drawing/2014/main" id="{FB0A3A50-6384-4803-9176-36DE2F54DB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1389"/>
                <a:ext cx="816" cy="317"/>
              </a:xfrm>
              <a:prstGeom prst="ellipse">
                <a:avLst/>
              </a:prstGeom>
              <a:blipFill dpi="0" rotWithShape="1">
                <a:blip r:embed="rId5"/>
                <a:srcRect/>
                <a:tile tx="0" ty="0" sx="100000" sy="100000" flip="none" algn="tl"/>
              </a:blipFill>
              <a:ln w="9525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91" name="Group 27">
              <a:extLst>
                <a:ext uri="{FF2B5EF4-FFF2-40B4-BE49-F238E27FC236}">
                  <a16:creationId xmlns:a16="http://schemas.microsoft.com/office/drawing/2014/main" id="{61FFC28E-C196-455F-ACDC-196ADA3D93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59" y="2931"/>
              <a:ext cx="1270" cy="862"/>
              <a:chOff x="4105" y="3022"/>
              <a:chExt cx="1270" cy="862"/>
            </a:xfrm>
          </p:grpSpPr>
          <p:sp>
            <p:nvSpPr>
              <p:cNvPr id="11292" name="Line 28">
                <a:extLst>
                  <a:ext uri="{FF2B5EF4-FFF2-40B4-BE49-F238E27FC236}">
                    <a16:creationId xmlns:a16="http://schemas.microsoft.com/office/drawing/2014/main" id="{3FEC8295-D008-4F0E-B13E-537EE986B3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0" y="3203"/>
                <a:ext cx="0" cy="681"/>
              </a:xfrm>
              <a:prstGeom prst="line">
                <a:avLst/>
              </a:prstGeom>
              <a:noFill/>
              <a:ln w="5715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1293" name="Picture 29">
                <a:extLst>
                  <a:ext uri="{FF2B5EF4-FFF2-40B4-BE49-F238E27FC236}">
                    <a16:creationId xmlns:a16="http://schemas.microsoft.com/office/drawing/2014/main" id="{D80B9742-4936-4486-9154-A875932FEB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5" y="3022"/>
                <a:ext cx="1270" cy="5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294" name="Group 30">
            <a:extLst>
              <a:ext uri="{FF2B5EF4-FFF2-40B4-BE49-F238E27FC236}">
                <a16:creationId xmlns:a16="http://schemas.microsoft.com/office/drawing/2014/main" id="{A78AA0D6-4132-4744-ADA0-4F6BFAC4B5FF}"/>
              </a:ext>
            </a:extLst>
          </p:cNvPr>
          <p:cNvGrpSpPr>
            <a:grpSpLocks/>
          </p:cNvGrpSpPr>
          <p:nvPr/>
        </p:nvGrpSpPr>
        <p:grpSpPr bwMode="auto">
          <a:xfrm>
            <a:off x="1022350" y="1952625"/>
            <a:ext cx="431800" cy="350838"/>
            <a:chOff x="4030" y="1389"/>
            <a:chExt cx="1163" cy="1451"/>
          </a:xfrm>
        </p:grpSpPr>
        <p:sp>
          <p:nvSpPr>
            <p:cNvPr id="11295" name="Freeform 31">
              <a:extLst>
                <a:ext uri="{FF2B5EF4-FFF2-40B4-BE49-F238E27FC236}">
                  <a16:creationId xmlns:a16="http://schemas.microsoft.com/office/drawing/2014/main" id="{D4E4B401-800D-4A91-8B83-C09BA6FD1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" y="1570"/>
              <a:ext cx="1163" cy="1270"/>
            </a:xfrm>
            <a:custGeom>
              <a:avLst/>
              <a:gdLst>
                <a:gd name="T0" fmla="*/ 120 w 1163"/>
                <a:gd name="T1" fmla="*/ 0 h 1277"/>
                <a:gd name="T2" fmla="*/ 937 w 1163"/>
                <a:gd name="T3" fmla="*/ 0 h 1277"/>
                <a:gd name="T4" fmla="*/ 1163 w 1163"/>
                <a:gd name="T5" fmla="*/ 1044 h 1277"/>
                <a:gd name="T6" fmla="*/ 1086 w 1163"/>
                <a:gd name="T7" fmla="*/ 1132 h 1277"/>
                <a:gd name="T8" fmla="*/ 1035 w 1163"/>
                <a:gd name="T9" fmla="*/ 1166 h 1277"/>
                <a:gd name="T10" fmla="*/ 976 w 1163"/>
                <a:gd name="T11" fmla="*/ 1183 h 1277"/>
                <a:gd name="T12" fmla="*/ 951 w 1163"/>
                <a:gd name="T13" fmla="*/ 1200 h 1277"/>
                <a:gd name="T14" fmla="*/ 866 w 1163"/>
                <a:gd name="T15" fmla="*/ 1208 h 1277"/>
                <a:gd name="T16" fmla="*/ 104 w 1163"/>
                <a:gd name="T17" fmla="*/ 1183 h 1277"/>
                <a:gd name="T18" fmla="*/ 10 w 1163"/>
                <a:gd name="T19" fmla="*/ 1132 h 1277"/>
                <a:gd name="T20" fmla="*/ 19 w 1163"/>
                <a:gd name="T21" fmla="*/ 1064 h 1277"/>
                <a:gd name="T22" fmla="*/ 120 w 1163"/>
                <a:gd name="T23" fmla="*/ 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3" h="1277">
                  <a:moveTo>
                    <a:pt x="120" y="0"/>
                  </a:moveTo>
                  <a:lnTo>
                    <a:pt x="937" y="0"/>
                  </a:lnTo>
                  <a:lnTo>
                    <a:pt x="1163" y="1044"/>
                  </a:lnTo>
                  <a:cubicBezTo>
                    <a:pt x="1147" y="1095"/>
                    <a:pt x="1133" y="1100"/>
                    <a:pt x="1086" y="1132"/>
                  </a:cubicBezTo>
                  <a:cubicBezTo>
                    <a:pt x="1084" y="1133"/>
                    <a:pt x="1037" y="1165"/>
                    <a:pt x="1035" y="1166"/>
                  </a:cubicBezTo>
                  <a:cubicBezTo>
                    <a:pt x="1021" y="1169"/>
                    <a:pt x="990" y="1176"/>
                    <a:pt x="976" y="1183"/>
                  </a:cubicBezTo>
                  <a:cubicBezTo>
                    <a:pt x="967" y="1188"/>
                    <a:pt x="961" y="1198"/>
                    <a:pt x="951" y="1200"/>
                  </a:cubicBezTo>
                  <a:cubicBezTo>
                    <a:pt x="923" y="1206"/>
                    <a:pt x="894" y="1205"/>
                    <a:pt x="866" y="1208"/>
                  </a:cubicBezTo>
                  <a:cubicBezTo>
                    <a:pt x="604" y="1277"/>
                    <a:pt x="357" y="1213"/>
                    <a:pt x="104" y="1183"/>
                  </a:cubicBezTo>
                  <a:cubicBezTo>
                    <a:pt x="72" y="1175"/>
                    <a:pt x="26" y="1167"/>
                    <a:pt x="10" y="1132"/>
                  </a:cubicBezTo>
                  <a:cubicBezTo>
                    <a:pt x="0" y="1111"/>
                    <a:pt x="19" y="1064"/>
                    <a:pt x="19" y="1064"/>
                  </a:cubicBezTo>
                  <a:lnTo>
                    <a:pt x="120" y="0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rgbClr val="99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Oval 32">
              <a:extLst>
                <a:ext uri="{FF2B5EF4-FFF2-40B4-BE49-F238E27FC236}">
                  <a16:creationId xmlns:a16="http://schemas.microsoft.com/office/drawing/2014/main" id="{1EB52041-3CA6-46B0-932C-8D923C330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1389"/>
              <a:ext cx="816" cy="317"/>
            </a:xfrm>
            <a:prstGeom prst="ellipse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rgbClr val="99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97" name="Group 33">
            <a:extLst>
              <a:ext uri="{FF2B5EF4-FFF2-40B4-BE49-F238E27FC236}">
                <a16:creationId xmlns:a16="http://schemas.microsoft.com/office/drawing/2014/main" id="{33B1581F-4A34-4A17-946A-073AE4ACA05F}"/>
              </a:ext>
            </a:extLst>
          </p:cNvPr>
          <p:cNvGrpSpPr>
            <a:grpSpLocks/>
          </p:cNvGrpSpPr>
          <p:nvPr/>
        </p:nvGrpSpPr>
        <p:grpSpPr bwMode="auto">
          <a:xfrm>
            <a:off x="8583613" y="2024063"/>
            <a:ext cx="360362" cy="292100"/>
            <a:chOff x="4030" y="1389"/>
            <a:chExt cx="1163" cy="1451"/>
          </a:xfrm>
        </p:grpSpPr>
        <p:sp>
          <p:nvSpPr>
            <p:cNvPr id="11298" name="Freeform 34">
              <a:extLst>
                <a:ext uri="{FF2B5EF4-FFF2-40B4-BE49-F238E27FC236}">
                  <a16:creationId xmlns:a16="http://schemas.microsoft.com/office/drawing/2014/main" id="{5BDBFCB3-BF96-42D5-8649-1BBB26158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" y="1570"/>
              <a:ext cx="1163" cy="1270"/>
            </a:xfrm>
            <a:custGeom>
              <a:avLst/>
              <a:gdLst>
                <a:gd name="T0" fmla="*/ 120 w 1163"/>
                <a:gd name="T1" fmla="*/ 0 h 1277"/>
                <a:gd name="T2" fmla="*/ 937 w 1163"/>
                <a:gd name="T3" fmla="*/ 0 h 1277"/>
                <a:gd name="T4" fmla="*/ 1163 w 1163"/>
                <a:gd name="T5" fmla="*/ 1044 h 1277"/>
                <a:gd name="T6" fmla="*/ 1086 w 1163"/>
                <a:gd name="T7" fmla="*/ 1132 h 1277"/>
                <a:gd name="T8" fmla="*/ 1035 w 1163"/>
                <a:gd name="T9" fmla="*/ 1166 h 1277"/>
                <a:gd name="T10" fmla="*/ 976 w 1163"/>
                <a:gd name="T11" fmla="*/ 1183 h 1277"/>
                <a:gd name="T12" fmla="*/ 951 w 1163"/>
                <a:gd name="T13" fmla="*/ 1200 h 1277"/>
                <a:gd name="T14" fmla="*/ 866 w 1163"/>
                <a:gd name="T15" fmla="*/ 1208 h 1277"/>
                <a:gd name="T16" fmla="*/ 104 w 1163"/>
                <a:gd name="T17" fmla="*/ 1183 h 1277"/>
                <a:gd name="T18" fmla="*/ 10 w 1163"/>
                <a:gd name="T19" fmla="*/ 1132 h 1277"/>
                <a:gd name="T20" fmla="*/ 19 w 1163"/>
                <a:gd name="T21" fmla="*/ 1064 h 1277"/>
                <a:gd name="T22" fmla="*/ 120 w 1163"/>
                <a:gd name="T23" fmla="*/ 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3" h="1277">
                  <a:moveTo>
                    <a:pt x="120" y="0"/>
                  </a:moveTo>
                  <a:lnTo>
                    <a:pt x="937" y="0"/>
                  </a:lnTo>
                  <a:lnTo>
                    <a:pt x="1163" y="1044"/>
                  </a:lnTo>
                  <a:cubicBezTo>
                    <a:pt x="1147" y="1095"/>
                    <a:pt x="1133" y="1100"/>
                    <a:pt x="1086" y="1132"/>
                  </a:cubicBezTo>
                  <a:cubicBezTo>
                    <a:pt x="1084" y="1133"/>
                    <a:pt x="1037" y="1165"/>
                    <a:pt x="1035" y="1166"/>
                  </a:cubicBezTo>
                  <a:cubicBezTo>
                    <a:pt x="1021" y="1169"/>
                    <a:pt x="990" y="1176"/>
                    <a:pt x="976" y="1183"/>
                  </a:cubicBezTo>
                  <a:cubicBezTo>
                    <a:pt x="967" y="1188"/>
                    <a:pt x="961" y="1198"/>
                    <a:pt x="951" y="1200"/>
                  </a:cubicBezTo>
                  <a:cubicBezTo>
                    <a:pt x="923" y="1206"/>
                    <a:pt x="894" y="1205"/>
                    <a:pt x="866" y="1208"/>
                  </a:cubicBezTo>
                  <a:cubicBezTo>
                    <a:pt x="604" y="1277"/>
                    <a:pt x="357" y="1213"/>
                    <a:pt x="104" y="1183"/>
                  </a:cubicBezTo>
                  <a:cubicBezTo>
                    <a:pt x="72" y="1175"/>
                    <a:pt x="26" y="1167"/>
                    <a:pt x="10" y="1132"/>
                  </a:cubicBezTo>
                  <a:cubicBezTo>
                    <a:pt x="0" y="1111"/>
                    <a:pt x="19" y="1064"/>
                    <a:pt x="19" y="1064"/>
                  </a:cubicBezTo>
                  <a:lnTo>
                    <a:pt x="120" y="0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rgbClr val="99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Oval 35">
              <a:extLst>
                <a:ext uri="{FF2B5EF4-FFF2-40B4-BE49-F238E27FC236}">
                  <a16:creationId xmlns:a16="http://schemas.microsoft.com/office/drawing/2014/main" id="{03DED142-6231-46CC-8242-AF66D8F6D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1389"/>
              <a:ext cx="816" cy="317"/>
            </a:xfrm>
            <a:prstGeom prst="ellipse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rgbClr val="99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00" name="Group 36">
            <a:extLst>
              <a:ext uri="{FF2B5EF4-FFF2-40B4-BE49-F238E27FC236}">
                <a16:creationId xmlns:a16="http://schemas.microsoft.com/office/drawing/2014/main" id="{FEDB6C35-2087-48E1-9E90-11C80CEA1B7F}"/>
              </a:ext>
            </a:extLst>
          </p:cNvPr>
          <p:cNvGrpSpPr>
            <a:grpSpLocks/>
          </p:cNvGrpSpPr>
          <p:nvPr/>
        </p:nvGrpSpPr>
        <p:grpSpPr bwMode="auto">
          <a:xfrm>
            <a:off x="3851275" y="1557338"/>
            <a:ext cx="360363" cy="292100"/>
            <a:chOff x="4030" y="1389"/>
            <a:chExt cx="1163" cy="1451"/>
          </a:xfrm>
        </p:grpSpPr>
        <p:sp>
          <p:nvSpPr>
            <p:cNvPr id="11301" name="Freeform 37">
              <a:extLst>
                <a:ext uri="{FF2B5EF4-FFF2-40B4-BE49-F238E27FC236}">
                  <a16:creationId xmlns:a16="http://schemas.microsoft.com/office/drawing/2014/main" id="{AF785E49-5F6F-4996-B11B-D0461BE0D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" y="1570"/>
              <a:ext cx="1163" cy="1270"/>
            </a:xfrm>
            <a:custGeom>
              <a:avLst/>
              <a:gdLst>
                <a:gd name="T0" fmla="*/ 120 w 1163"/>
                <a:gd name="T1" fmla="*/ 0 h 1277"/>
                <a:gd name="T2" fmla="*/ 937 w 1163"/>
                <a:gd name="T3" fmla="*/ 0 h 1277"/>
                <a:gd name="T4" fmla="*/ 1163 w 1163"/>
                <a:gd name="T5" fmla="*/ 1044 h 1277"/>
                <a:gd name="T6" fmla="*/ 1086 w 1163"/>
                <a:gd name="T7" fmla="*/ 1132 h 1277"/>
                <a:gd name="T8" fmla="*/ 1035 w 1163"/>
                <a:gd name="T9" fmla="*/ 1166 h 1277"/>
                <a:gd name="T10" fmla="*/ 976 w 1163"/>
                <a:gd name="T11" fmla="*/ 1183 h 1277"/>
                <a:gd name="T12" fmla="*/ 951 w 1163"/>
                <a:gd name="T13" fmla="*/ 1200 h 1277"/>
                <a:gd name="T14" fmla="*/ 866 w 1163"/>
                <a:gd name="T15" fmla="*/ 1208 h 1277"/>
                <a:gd name="T16" fmla="*/ 104 w 1163"/>
                <a:gd name="T17" fmla="*/ 1183 h 1277"/>
                <a:gd name="T18" fmla="*/ 10 w 1163"/>
                <a:gd name="T19" fmla="*/ 1132 h 1277"/>
                <a:gd name="T20" fmla="*/ 19 w 1163"/>
                <a:gd name="T21" fmla="*/ 1064 h 1277"/>
                <a:gd name="T22" fmla="*/ 120 w 1163"/>
                <a:gd name="T23" fmla="*/ 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3" h="1277">
                  <a:moveTo>
                    <a:pt x="120" y="0"/>
                  </a:moveTo>
                  <a:lnTo>
                    <a:pt x="937" y="0"/>
                  </a:lnTo>
                  <a:lnTo>
                    <a:pt x="1163" y="1044"/>
                  </a:lnTo>
                  <a:cubicBezTo>
                    <a:pt x="1147" y="1095"/>
                    <a:pt x="1133" y="1100"/>
                    <a:pt x="1086" y="1132"/>
                  </a:cubicBezTo>
                  <a:cubicBezTo>
                    <a:pt x="1084" y="1133"/>
                    <a:pt x="1037" y="1165"/>
                    <a:pt x="1035" y="1166"/>
                  </a:cubicBezTo>
                  <a:cubicBezTo>
                    <a:pt x="1021" y="1169"/>
                    <a:pt x="990" y="1176"/>
                    <a:pt x="976" y="1183"/>
                  </a:cubicBezTo>
                  <a:cubicBezTo>
                    <a:pt x="967" y="1188"/>
                    <a:pt x="961" y="1198"/>
                    <a:pt x="951" y="1200"/>
                  </a:cubicBezTo>
                  <a:cubicBezTo>
                    <a:pt x="923" y="1206"/>
                    <a:pt x="894" y="1205"/>
                    <a:pt x="866" y="1208"/>
                  </a:cubicBezTo>
                  <a:cubicBezTo>
                    <a:pt x="604" y="1277"/>
                    <a:pt x="357" y="1213"/>
                    <a:pt x="104" y="1183"/>
                  </a:cubicBezTo>
                  <a:cubicBezTo>
                    <a:pt x="72" y="1175"/>
                    <a:pt x="26" y="1167"/>
                    <a:pt x="10" y="1132"/>
                  </a:cubicBezTo>
                  <a:cubicBezTo>
                    <a:pt x="0" y="1111"/>
                    <a:pt x="19" y="1064"/>
                    <a:pt x="19" y="1064"/>
                  </a:cubicBezTo>
                  <a:lnTo>
                    <a:pt x="120" y="0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rgbClr val="99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Oval 38">
              <a:extLst>
                <a:ext uri="{FF2B5EF4-FFF2-40B4-BE49-F238E27FC236}">
                  <a16:creationId xmlns:a16="http://schemas.microsoft.com/office/drawing/2014/main" id="{1AADED1E-A2B0-44D8-B21E-7E25CCD15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1389"/>
              <a:ext cx="816" cy="317"/>
            </a:xfrm>
            <a:prstGeom prst="ellipse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rgbClr val="99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04" name="Freeform 40">
            <a:extLst>
              <a:ext uri="{FF2B5EF4-FFF2-40B4-BE49-F238E27FC236}">
                <a16:creationId xmlns:a16="http://schemas.microsoft.com/office/drawing/2014/main" id="{6D07E2B5-113D-49AF-B9E7-66076A26D95E}"/>
              </a:ext>
            </a:extLst>
          </p:cNvPr>
          <p:cNvSpPr>
            <a:spLocks/>
          </p:cNvSpPr>
          <p:nvPr/>
        </p:nvSpPr>
        <p:spPr bwMode="auto">
          <a:xfrm>
            <a:off x="-5076825" y="2420938"/>
            <a:ext cx="13119100" cy="5503862"/>
          </a:xfrm>
          <a:custGeom>
            <a:avLst/>
            <a:gdLst>
              <a:gd name="T0" fmla="*/ 0 w 4340"/>
              <a:gd name="T1" fmla="*/ 0 h 2299"/>
              <a:gd name="T2" fmla="*/ 384 w 4340"/>
              <a:gd name="T3" fmla="*/ 28 h 2299"/>
              <a:gd name="T4" fmla="*/ 438 w 4340"/>
              <a:gd name="T5" fmla="*/ 46 h 2299"/>
              <a:gd name="T6" fmla="*/ 457 w 4340"/>
              <a:gd name="T7" fmla="*/ 64 h 2299"/>
              <a:gd name="T8" fmla="*/ 484 w 4340"/>
              <a:gd name="T9" fmla="*/ 73 h 2299"/>
              <a:gd name="T10" fmla="*/ 1115 w 4340"/>
              <a:gd name="T11" fmla="*/ 147 h 2299"/>
              <a:gd name="T12" fmla="*/ 1179 w 4340"/>
              <a:gd name="T13" fmla="*/ 183 h 2299"/>
              <a:gd name="T14" fmla="*/ 1270 w 4340"/>
              <a:gd name="T15" fmla="*/ 238 h 2299"/>
              <a:gd name="T16" fmla="*/ 1353 w 4340"/>
              <a:gd name="T17" fmla="*/ 311 h 2299"/>
              <a:gd name="T18" fmla="*/ 1453 w 4340"/>
              <a:gd name="T19" fmla="*/ 384 h 2299"/>
              <a:gd name="T20" fmla="*/ 1472 w 4340"/>
              <a:gd name="T21" fmla="*/ 403 h 2299"/>
              <a:gd name="T22" fmla="*/ 1801 w 4340"/>
              <a:gd name="T23" fmla="*/ 457 h 2299"/>
              <a:gd name="T24" fmla="*/ 1984 w 4340"/>
              <a:gd name="T25" fmla="*/ 494 h 2299"/>
              <a:gd name="T26" fmla="*/ 2084 w 4340"/>
              <a:gd name="T27" fmla="*/ 540 h 2299"/>
              <a:gd name="T28" fmla="*/ 2130 w 4340"/>
              <a:gd name="T29" fmla="*/ 576 h 2299"/>
              <a:gd name="T30" fmla="*/ 2148 w 4340"/>
              <a:gd name="T31" fmla="*/ 595 h 2299"/>
              <a:gd name="T32" fmla="*/ 2203 w 4340"/>
              <a:gd name="T33" fmla="*/ 622 h 2299"/>
              <a:gd name="T34" fmla="*/ 2651 w 4340"/>
              <a:gd name="T35" fmla="*/ 750 h 2299"/>
              <a:gd name="T36" fmla="*/ 2742 w 4340"/>
              <a:gd name="T37" fmla="*/ 823 h 2299"/>
              <a:gd name="T38" fmla="*/ 2788 w 4340"/>
              <a:gd name="T39" fmla="*/ 869 h 2299"/>
              <a:gd name="T40" fmla="*/ 2770 w 4340"/>
              <a:gd name="T41" fmla="*/ 905 h 2299"/>
              <a:gd name="T42" fmla="*/ 2761 w 4340"/>
              <a:gd name="T43" fmla="*/ 933 h 2299"/>
              <a:gd name="T44" fmla="*/ 2688 w 4340"/>
              <a:gd name="T45" fmla="*/ 969 h 2299"/>
              <a:gd name="T46" fmla="*/ 2660 w 4340"/>
              <a:gd name="T47" fmla="*/ 979 h 2299"/>
              <a:gd name="T48" fmla="*/ 2633 w 4340"/>
              <a:gd name="T49" fmla="*/ 988 h 2299"/>
              <a:gd name="T50" fmla="*/ 2587 w 4340"/>
              <a:gd name="T51" fmla="*/ 1024 h 2299"/>
              <a:gd name="T52" fmla="*/ 2834 w 4340"/>
              <a:gd name="T53" fmla="*/ 1189 h 2299"/>
              <a:gd name="T54" fmla="*/ 2962 w 4340"/>
              <a:gd name="T55" fmla="*/ 1198 h 2299"/>
              <a:gd name="T56" fmla="*/ 3145 w 4340"/>
              <a:gd name="T57" fmla="*/ 1244 h 2299"/>
              <a:gd name="T58" fmla="*/ 3172 w 4340"/>
              <a:gd name="T59" fmla="*/ 1271 h 2299"/>
              <a:gd name="T60" fmla="*/ 3209 w 4340"/>
              <a:gd name="T61" fmla="*/ 1308 h 2299"/>
              <a:gd name="T62" fmla="*/ 3318 w 4340"/>
              <a:gd name="T63" fmla="*/ 1472 h 2299"/>
              <a:gd name="T64" fmla="*/ 3702 w 4340"/>
              <a:gd name="T65" fmla="*/ 1500 h 2299"/>
              <a:gd name="T66" fmla="*/ 3776 w 4340"/>
              <a:gd name="T67" fmla="*/ 1509 h 2299"/>
              <a:gd name="T68" fmla="*/ 3821 w 4340"/>
              <a:gd name="T69" fmla="*/ 1573 h 2299"/>
              <a:gd name="T70" fmla="*/ 3876 w 4340"/>
              <a:gd name="T71" fmla="*/ 1792 h 2299"/>
              <a:gd name="T72" fmla="*/ 3968 w 4340"/>
              <a:gd name="T73" fmla="*/ 1893 h 2299"/>
              <a:gd name="T74" fmla="*/ 4096 w 4340"/>
              <a:gd name="T75" fmla="*/ 2030 h 2299"/>
              <a:gd name="T76" fmla="*/ 4187 w 4340"/>
              <a:gd name="T77" fmla="*/ 2067 h 2299"/>
              <a:gd name="T78" fmla="*/ 4315 w 4340"/>
              <a:gd name="T79" fmla="*/ 2140 h 2299"/>
              <a:gd name="T80" fmla="*/ 4333 w 4340"/>
              <a:gd name="T81" fmla="*/ 2167 h 2299"/>
              <a:gd name="T82" fmla="*/ 4269 w 4340"/>
              <a:gd name="T83" fmla="*/ 2259 h 2299"/>
              <a:gd name="T84" fmla="*/ 4086 w 4340"/>
              <a:gd name="T85" fmla="*/ 2286 h 2299"/>
              <a:gd name="T86" fmla="*/ 23 w 4340"/>
              <a:gd name="T87" fmla="*/ 2287 h 2299"/>
              <a:gd name="T88" fmla="*/ 0 w 4340"/>
              <a:gd name="T89" fmla="*/ 0 h 2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340" h="2299">
                <a:moveTo>
                  <a:pt x="0" y="0"/>
                </a:moveTo>
                <a:cubicBezTo>
                  <a:pt x="230" y="7"/>
                  <a:pt x="230" y="6"/>
                  <a:pt x="384" y="28"/>
                </a:cubicBezTo>
                <a:cubicBezTo>
                  <a:pt x="402" y="34"/>
                  <a:pt x="420" y="40"/>
                  <a:pt x="438" y="46"/>
                </a:cubicBezTo>
                <a:cubicBezTo>
                  <a:pt x="446" y="49"/>
                  <a:pt x="449" y="60"/>
                  <a:pt x="457" y="64"/>
                </a:cubicBezTo>
                <a:cubicBezTo>
                  <a:pt x="465" y="69"/>
                  <a:pt x="475" y="70"/>
                  <a:pt x="484" y="73"/>
                </a:cubicBezTo>
                <a:cubicBezTo>
                  <a:pt x="605" y="201"/>
                  <a:pt x="1062" y="146"/>
                  <a:pt x="1115" y="147"/>
                </a:cubicBezTo>
                <a:cubicBezTo>
                  <a:pt x="1176" y="208"/>
                  <a:pt x="1104" y="146"/>
                  <a:pt x="1179" y="183"/>
                </a:cubicBezTo>
                <a:cubicBezTo>
                  <a:pt x="1214" y="200"/>
                  <a:pt x="1232" y="225"/>
                  <a:pt x="1270" y="238"/>
                </a:cubicBezTo>
                <a:cubicBezTo>
                  <a:pt x="1300" y="267"/>
                  <a:pt x="1314" y="298"/>
                  <a:pt x="1353" y="311"/>
                </a:cubicBezTo>
                <a:cubicBezTo>
                  <a:pt x="1381" y="329"/>
                  <a:pt x="1433" y="364"/>
                  <a:pt x="1453" y="384"/>
                </a:cubicBezTo>
                <a:cubicBezTo>
                  <a:pt x="1459" y="390"/>
                  <a:pt x="1464" y="400"/>
                  <a:pt x="1472" y="403"/>
                </a:cubicBezTo>
                <a:cubicBezTo>
                  <a:pt x="1576" y="445"/>
                  <a:pt x="1691" y="445"/>
                  <a:pt x="1801" y="457"/>
                </a:cubicBezTo>
                <a:cubicBezTo>
                  <a:pt x="1860" y="479"/>
                  <a:pt x="1923" y="482"/>
                  <a:pt x="1984" y="494"/>
                </a:cubicBezTo>
                <a:cubicBezTo>
                  <a:pt x="2019" y="508"/>
                  <a:pt x="2048" y="528"/>
                  <a:pt x="2084" y="540"/>
                </a:cubicBezTo>
                <a:cubicBezTo>
                  <a:pt x="2101" y="590"/>
                  <a:pt x="2079" y="550"/>
                  <a:pt x="2130" y="576"/>
                </a:cubicBezTo>
                <a:cubicBezTo>
                  <a:pt x="2138" y="580"/>
                  <a:pt x="2141" y="590"/>
                  <a:pt x="2148" y="595"/>
                </a:cubicBezTo>
                <a:cubicBezTo>
                  <a:pt x="2172" y="614"/>
                  <a:pt x="2176" y="613"/>
                  <a:pt x="2203" y="622"/>
                </a:cubicBezTo>
                <a:cubicBezTo>
                  <a:pt x="2344" y="728"/>
                  <a:pt x="2475" y="741"/>
                  <a:pt x="2651" y="750"/>
                </a:cubicBezTo>
                <a:cubicBezTo>
                  <a:pt x="2707" y="769"/>
                  <a:pt x="2670" y="752"/>
                  <a:pt x="2742" y="823"/>
                </a:cubicBezTo>
                <a:cubicBezTo>
                  <a:pt x="2757" y="838"/>
                  <a:pt x="2788" y="869"/>
                  <a:pt x="2788" y="869"/>
                </a:cubicBezTo>
                <a:cubicBezTo>
                  <a:pt x="2806" y="924"/>
                  <a:pt x="2800" y="874"/>
                  <a:pt x="2770" y="905"/>
                </a:cubicBezTo>
                <a:cubicBezTo>
                  <a:pt x="2763" y="912"/>
                  <a:pt x="2766" y="925"/>
                  <a:pt x="2761" y="933"/>
                </a:cubicBezTo>
                <a:cubicBezTo>
                  <a:pt x="2746" y="958"/>
                  <a:pt x="2713" y="961"/>
                  <a:pt x="2688" y="969"/>
                </a:cubicBezTo>
                <a:cubicBezTo>
                  <a:pt x="2679" y="972"/>
                  <a:pt x="2669" y="976"/>
                  <a:pt x="2660" y="979"/>
                </a:cubicBezTo>
                <a:cubicBezTo>
                  <a:pt x="2651" y="982"/>
                  <a:pt x="2633" y="988"/>
                  <a:pt x="2633" y="988"/>
                </a:cubicBezTo>
                <a:cubicBezTo>
                  <a:pt x="2619" y="1001"/>
                  <a:pt x="2591" y="1005"/>
                  <a:pt x="2587" y="1024"/>
                </a:cubicBezTo>
                <a:cubicBezTo>
                  <a:pt x="2560" y="1159"/>
                  <a:pt x="2743" y="1181"/>
                  <a:pt x="2834" y="1189"/>
                </a:cubicBezTo>
                <a:cubicBezTo>
                  <a:pt x="2877" y="1193"/>
                  <a:pt x="2919" y="1195"/>
                  <a:pt x="2962" y="1198"/>
                </a:cubicBezTo>
                <a:cubicBezTo>
                  <a:pt x="3023" y="1213"/>
                  <a:pt x="3085" y="1225"/>
                  <a:pt x="3145" y="1244"/>
                </a:cubicBezTo>
                <a:cubicBezTo>
                  <a:pt x="3154" y="1253"/>
                  <a:pt x="3161" y="1264"/>
                  <a:pt x="3172" y="1271"/>
                </a:cubicBezTo>
                <a:cubicBezTo>
                  <a:pt x="3214" y="1299"/>
                  <a:pt x="3192" y="1255"/>
                  <a:pt x="3209" y="1308"/>
                </a:cubicBezTo>
                <a:cubicBezTo>
                  <a:pt x="3147" y="1396"/>
                  <a:pt x="3243" y="1451"/>
                  <a:pt x="3318" y="1472"/>
                </a:cubicBezTo>
                <a:cubicBezTo>
                  <a:pt x="3448" y="1509"/>
                  <a:pt x="3551" y="1495"/>
                  <a:pt x="3702" y="1500"/>
                </a:cubicBezTo>
                <a:cubicBezTo>
                  <a:pt x="3727" y="1503"/>
                  <a:pt x="3753" y="1501"/>
                  <a:pt x="3776" y="1509"/>
                </a:cubicBezTo>
                <a:cubicBezTo>
                  <a:pt x="3797" y="1516"/>
                  <a:pt x="3815" y="1556"/>
                  <a:pt x="3821" y="1573"/>
                </a:cubicBezTo>
                <a:cubicBezTo>
                  <a:pt x="3847" y="1643"/>
                  <a:pt x="3849" y="1721"/>
                  <a:pt x="3876" y="1792"/>
                </a:cubicBezTo>
                <a:cubicBezTo>
                  <a:pt x="3887" y="1821"/>
                  <a:pt x="3954" y="1879"/>
                  <a:pt x="3968" y="1893"/>
                </a:cubicBezTo>
                <a:cubicBezTo>
                  <a:pt x="4012" y="1937"/>
                  <a:pt x="4051" y="1987"/>
                  <a:pt x="4096" y="2030"/>
                </a:cubicBezTo>
                <a:cubicBezTo>
                  <a:pt x="4108" y="2042"/>
                  <a:pt x="4168" y="2059"/>
                  <a:pt x="4187" y="2067"/>
                </a:cubicBezTo>
                <a:cubicBezTo>
                  <a:pt x="4231" y="2086"/>
                  <a:pt x="4276" y="2112"/>
                  <a:pt x="4315" y="2140"/>
                </a:cubicBezTo>
                <a:cubicBezTo>
                  <a:pt x="4321" y="2149"/>
                  <a:pt x="4332" y="2156"/>
                  <a:pt x="4333" y="2167"/>
                </a:cubicBezTo>
                <a:cubicBezTo>
                  <a:pt x="4340" y="2231"/>
                  <a:pt x="4316" y="2227"/>
                  <a:pt x="4269" y="2259"/>
                </a:cubicBezTo>
                <a:cubicBezTo>
                  <a:pt x="4209" y="2299"/>
                  <a:pt x="4166" y="2286"/>
                  <a:pt x="4086" y="2286"/>
                </a:cubicBezTo>
                <a:lnTo>
                  <a:pt x="23" y="228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7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06" name="Group 42">
            <a:extLst>
              <a:ext uri="{FF2B5EF4-FFF2-40B4-BE49-F238E27FC236}">
                <a16:creationId xmlns:a16="http://schemas.microsoft.com/office/drawing/2014/main" id="{B99464FA-8836-475D-B49D-1E3A00173FB0}"/>
              </a:ext>
            </a:extLst>
          </p:cNvPr>
          <p:cNvGrpSpPr>
            <a:grpSpLocks/>
          </p:cNvGrpSpPr>
          <p:nvPr/>
        </p:nvGrpSpPr>
        <p:grpSpPr bwMode="auto">
          <a:xfrm rot="1255009">
            <a:off x="8396288" y="2852738"/>
            <a:ext cx="684212" cy="384175"/>
            <a:chOff x="5057" y="1570"/>
            <a:chExt cx="726" cy="408"/>
          </a:xfrm>
        </p:grpSpPr>
        <p:sp>
          <p:nvSpPr>
            <p:cNvPr id="11307" name="AutoShape 43">
              <a:extLst>
                <a:ext uri="{FF2B5EF4-FFF2-40B4-BE49-F238E27FC236}">
                  <a16:creationId xmlns:a16="http://schemas.microsoft.com/office/drawing/2014/main" id="{D706C8DA-832C-4967-967F-7B85109BF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570"/>
              <a:ext cx="726" cy="408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308" name="Group 44">
              <a:extLst>
                <a:ext uri="{FF2B5EF4-FFF2-40B4-BE49-F238E27FC236}">
                  <a16:creationId xmlns:a16="http://schemas.microsoft.com/office/drawing/2014/main" id="{64FD342A-4575-4F20-84E0-FF8B7565D7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9" y="1661"/>
              <a:ext cx="182" cy="136"/>
              <a:chOff x="5329" y="1661"/>
              <a:chExt cx="182" cy="136"/>
            </a:xfrm>
          </p:grpSpPr>
          <p:sp>
            <p:nvSpPr>
              <p:cNvPr id="11309" name="Oval 45">
                <a:extLst>
                  <a:ext uri="{FF2B5EF4-FFF2-40B4-BE49-F238E27FC236}">
                    <a16:creationId xmlns:a16="http://schemas.microsoft.com/office/drawing/2014/main" id="{50A77354-6FD0-40B8-AEF0-32C8CD672E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9" y="1661"/>
                <a:ext cx="91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0" name="Oval 46">
                <a:extLst>
                  <a:ext uri="{FF2B5EF4-FFF2-40B4-BE49-F238E27FC236}">
                    <a16:creationId xmlns:a16="http://schemas.microsoft.com/office/drawing/2014/main" id="{A6F0EE6A-8B71-4205-B5AD-767C158B88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20" y="1661"/>
                <a:ext cx="91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1" name="Oval 47">
                <a:extLst>
                  <a:ext uri="{FF2B5EF4-FFF2-40B4-BE49-F238E27FC236}">
                    <a16:creationId xmlns:a16="http://schemas.microsoft.com/office/drawing/2014/main" id="{9FAD8A86-949C-4938-9231-046A2B2A0C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5" y="1706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2" name="Oval 48">
                <a:extLst>
                  <a:ext uri="{FF2B5EF4-FFF2-40B4-BE49-F238E27FC236}">
                    <a16:creationId xmlns:a16="http://schemas.microsoft.com/office/drawing/2014/main" id="{59261FA7-B2EE-4935-BC1B-A2B740E972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20" y="1706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13" name="Freeform 49">
              <a:extLst>
                <a:ext uri="{FF2B5EF4-FFF2-40B4-BE49-F238E27FC236}">
                  <a16:creationId xmlns:a16="http://schemas.microsoft.com/office/drawing/2014/main" id="{DA1A5185-7566-48DE-B5D7-D4036A2DF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3" y="1816"/>
              <a:ext cx="161" cy="28"/>
            </a:xfrm>
            <a:custGeom>
              <a:avLst/>
              <a:gdLst>
                <a:gd name="T0" fmla="*/ 3 w 161"/>
                <a:gd name="T1" fmla="*/ 4 h 28"/>
                <a:gd name="T2" fmla="*/ 11 w 161"/>
                <a:gd name="T3" fmla="*/ 14 h 28"/>
                <a:gd name="T4" fmla="*/ 39 w 161"/>
                <a:gd name="T5" fmla="*/ 28 h 28"/>
                <a:gd name="T6" fmla="*/ 119 w 161"/>
                <a:gd name="T7" fmla="*/ 26 h 28"/>
                <a:gd name="T8" fmla="*/ 149 w 161"/>
                <a:gd name="T9" fmla="*/ 20 h 28"/>
                <a:gd name="T10" fmla="*/ 161 w 161"/>
                <a:gd name="T11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28">
                  <a:moveTo>
                    <a:pt x="3" y="4"/>
                  </a:moveTo>
                  <a:cubicBezTo>
                    <a:pt x="20" y="15"/>
                    <a:pt x="0" y="0"/>
                    <a:pt x="11" y="14"/>
                  </a:cubicBezTo>
                  <a:cubicBezTo>
                    <a:pt x="17" y="21"/>
                    <a:pt x="31" y="24"/>
                    <a:pt x="39" y="28"/>
                  </a:cubicBezTo>
                  <a:cubicBezTo>
                    <a:pt x="66" y="27"/>
                    <a:pt x="92" y="27"/>
                    <a:pt x="119" y="26"/>
                  </a:cubicBezTo>
                  <a:cubicBezTo>
                    <a:pt x="136" y="25"/>
                    <a:pt x="135" y="25"/>
                    <a:pt x="149" y="20"/>
                  </a:cubicBezTo>
                  <a:cubicBezTo>
                    <a:pt x="154" y="18"/>
                    <a:pt x="161" y="12"/>
                    <a:pt x="161" y="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14" name="Group 50">
            <a:extLst>
              <a:ext uri="{FF2B5EF4-FFF2-40B4-BE49-F238E27FC236}">
                <a16:creationId xmlns:a16="http://schemas.microsoft.com/office/drawing/2014/main" id="{20BABB74-149B-403C-A24E-48EC03208E70}"/>
              </a:ext>
            </a:extLst>
          </p:cNvPr>
          <p:cNvGrpSpPr>
            <a:grpSpLocks/>
          </p:cNvGrpSpPr>
          <p:nvPr/>
        </p:nvGrpSpPr>
        <p:grpSpPr bwMode="auto">
          <a:xfrm rot="-1796992">
            <a:off x="3081338" y="2287588"/>
            <a:ext cx="576262" cy="323850"/>
            <a:chOff x="5057" y="1570"/>
            <a:chExt cx="726" cy="408"/>
          </a:xfrm>
        </p:grpSpPr>
        <p:sp>
          <p:nvSpPr>
            <p:cNvPr id="11315" name="AutoShape 51">
              <a:extLst>
                <a:ext uri="{FF2B5EF4-FFF2-40B4-BE49-F238E27FC236}">
                  <a16:creationId xmlns:a16="http://schemas.microsoft.com/office/drawing/2014/main" id="{5B6F0A1A-F7D5-4DB7-B8DD-51063BFB4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570"/>
              <a:ext cx="726" cy="408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316" name="Group 52">
              <a:extLst>
                <a:ext uri="{FF2B5EF4-FFF2-40B4-BE49-F238E27FC236}">
                  <a16:creationId xmlns:a16="http://schemas.microsoft.com/office/drawing/2014/main" id="{984E804E-37B5-44C8-AC60-C170CE776E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9" y="1661"/>
              <a:ext cx="182" cy="136"/>
              <a:chOff x="5329" y="1661"/>
              <a:chExt cx="182" cy="136"/>
            </a:xfrm>
          </p:grpSpPr>
          <p:sp>
            <p:nvSpPr>
              <p:cNvPr id="11317" name="Oval 53">
                <a:extLst>
                  <a:ext uri="{FF2B5EF4-FFF2-40B4-BE49-F238E27FC236}">
                    <a16:creationId xmlns:a16="http://schemas.microsoft.com/office/drawing/2014/main" id="{26307906-8AF7-4EF8-96F7-7197858941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9" y="1661"/>
                <a:ext cx="91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8" name="Oval 54">
                <a:extLst>
                  <a:ext uri="{FF2B5EF4-FFF2-40B4-BE49-F238E27FC236}">
                    <a16:creationId xmlns:a16="http://schemas.microsoft.com/office/drawing/2014/main" id="{6DC2ADA6-AC49-4B2A-9E89-C4DB5C63F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20" y="1661"/>
                <a:ext cx="91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9" name="Oval 55">
                <a:extLst>
                  <a:ext uri="{FF2B5EF4-FFF2-40B4-BE49-F238E27FC236}">
                    <a16:creationId xmlns:a16="http://schemas.microsoft.com/office/drawing/2014/main" id="{A45C9842-EFC2-483E-ABE6-A3E87905FC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5" y="1706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0" name="Oval 56">
                <a:extLst>
                  <a:ext uri="{FF2B5EF4-FFF2-40B4-BE49-F238E27FC236}">
                    <a16:creationId xmlns:a16="http://schemas.microsoft.com/office/drawing/2014/main" id="{1DD10D39-30D4-4047-A772-9F25E3C920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20" y="1706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21" name="Freeform 57">
              <a:extLst>
                <a:ext uri="{FF2B5EF4-FFF2-40B4-BE49-F238E27FC236}">
                  <a16:creationId xmlns:a16="http://schemas.microsoft.com/office/drawing/2014/main" id="{D1BAF644-0CCD-42AD-97E8-0AC292924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3" y="1816"/>
              <a:ext cx="161" cy="28"/>
            </a:xfrm>
            <a:custGeom>
              <a:avLst/>
              <a:gdLst>
                <a:gd name="T0" fmla="*/ 3 w 161"/>
                <a:gd name="T1" fmla="*/ 4 h 28"/>
                <a:gd name="T2" fmla="*/ 11 w 161"/>
                <a:gd name="T3" fmla="*/ 14 h 28"/>
                <a:gd name="T4" fmla="*/ 39 w 161"/>
                <a:gd name="T5" fmla="*/ 28 h 28"/>
                <a:gd name="T6" fmla="*/ 119 w 161"/>
                <a:gd name="T7" fmla="*/ 26 h 28"/>
                <a:gd name="T8" fmla="*/ 149 w 161"/>
                <a:gd name="T9" fmla="*/ 20 h 28"/>
                <a:gd name="T10" fmla="*/ 161 w 161"/>
                <a:gd name="T11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28">
                  <a:moveTo>
                    <a:pt x="3" y="4"/>
                  </a:moveTo>
                  <a:cubicBezTo>
                    <a:pt x="20" y="15"/>
                    <a:pt x="0" y="0"/>
                    <a:pt x="11" y="14"/>
                  </a:cubicBezTo>
                  <a:cubicBezTo>
                    <a:pt x="17" y="21"/>
                    <a:pt x="31" y="24"/>
                    <a:pt x="39" y="28"/>
                  </a:cubicBezTo>
                  <a:cubicBezTo>
                    <a:pt x="66" y="27"/>
                    <a:pt x="92" y="27"/>
                    <a:pt x="119" y="26"/>
                  </a:cubicBezTo>
                  <a:cubicBezTo>
                    <a:pt x="136" y="25"/>
                    <a:pt x="135" y="25"/>
                    <a:pt x="149" y="20"/>
                  </a:cubicBezTo>
                  <a:cubicBezTo>
                    <a:pt x="154" y="18"/>
                    <a:pt x="161" y="12"/>
                    <a:pt x="161" y="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22" name="Rectangle 58">
            <a:extLst>
              <a:ext uri="{FF2B5EF4-FFF2-40B4-BE49-F238E27FC236}">
                <a16:creationId xmlns:a16="http://schemas.microsoft.com/office/drawing/2014/main" id="{10796A4A-1D23-4E0F-9E11-09A2C59F4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2133600"/>
            <a:ext cx="7921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69" name="Group 5">
            <a:extLst>
              <a:ext uri="{FF2B5EF4-FFF2-40B4-BE49-F238E27FC236}">
                <a16:creationId xmlns:a16="http://schemas.microsoft.com/office/drawing/2014/main" id="{C355A500-5E3B-4BE5-802F-721C8C07A1DA}"/>
              </a:ext>
            </a:extLst>
          </p:cNvPr>
          <p:cNvGrpSpPr>
            <a:grpSpLocks/>
          </p:cNvGrpSpPr>
          <p:nvPr/>
        </p:nvGrpSpPr>
        <p:grpSpPr bwMode="auto">
          <a:xfrm>
            <a:off x="3059113" y="1125538"/>
            <a:ext cx="4664075" cy="4568825"/>
            <a:chOff x="793" y="210"/>
            <a:chExt cx="4254" cy="4167"/>
          </a:xfrm>
        </p:grpSpPr>
        <p:grpSp>
          <p:nvGrpSpPr>
            <p:cNvPr id="11270" name="Group 6">
              <a:extLst>
                <a:ext uri="{FF2B5EF4-FFF2-40B4-BE49-F238E27FC236}">
                  <a16:creationId xmlns:a16="http://schemas.microsoft.com/office/drawing/2014/main" id="{FFB8F516-DB58-4B92-B6F3-9E62AA88D4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3" y="210"/>
              <a:ext cx="4254" cy="4167"/>
              <a:chOff x="793" y="210"/>
              <a:chExt cx="4254" cy="4167"/>
            </a:xfrm>
          </p:grpSpPr>
          <p:pic>
            <p:nvPicPr>
              <p:cNvPr id="11271" name="Picture 7">
                <a:extLst>
                  <a:ext uri="{FF2B5EF4-FFF2-40B4-BE49-F238E27FC236}">
                    <a16:creationId xmlns:a16="http://schemas.microsoft.com/office/drawing/2014/main" id="{C6546F66-2E97-444D-A04F-F7E4767E3F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93" y="210"/>
                <a:ext cx="4254" cy="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72" name="Picture 8">
                <a:extLst>
                  <a:ext uri="{FF2B5EF4-FFF2-40B4-BE49-F238E27FC236}">
                    <a16:creationId xmlns:a16="http://schemas.microsoft.com/office/drawing/2014/main" id="{491352ED-F488-450B-ACB0-55C1B896CA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92" y="1706"/>
                <a:ext cx="1266" cy="1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73" name="Picture 9">
                <a:extLst>
                  <a:ext uri="{FF2B5EF4-FFF2-40B4-BE49-F238E27FC236}">
                    <a16:creationId xmlns:a16="http://schemas.microsoft.com/office/drawing/2014/main" id="{41069667-BEE1-4D45-919D-132096147A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2840"/>
                <a:ext cx="1769" cy="15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274" name="Picture 10">
              <a:extLst>
                <a:ext uri="{FF2B5EF4-FFF2-40B4-BE49-F238E27FC236}">
                  <a16:creationId xmlns:a16="http://schemas.microsoft.com/office/drawing/2014/main" id="{5CEF9370-E5A5-4D15-BAD2-D162F74382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2341"/>
              <a:ext cx="1470" cy="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323" name="Rectangle 5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1C4F2AC-BBD0-402B-BA83-7C6D0A192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324" name="Picture 60">
            <a:extLst>
              <a:ext uri="{FF2B5EF4-FFF2-40B4-BE49-F238E27FC236}">
                <a16:creationId xmlns:a16="http://schemas.microsoft.com/office/drawing/2014/main" id="{5B775979-49DF-4E9B-A535-A697C8CE3B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188"/>
            <a:ext cx="1258888" cy="7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576 -0.42638 C -0.5816 -0.43009 -0.57778 -0.43472 -0.57326 -0.4375 C -0.56528 -0.44236 -0.54826 -0.44861 -0.54826 -0.44838 C -0.53872 -0.44676 -0.5283 -0.44768 -0.51927 -0.44305 C -0.50972 -0.43819 -0.4941 -0.42083 -0.4941 -0.4206 C -0.49167 -0.41527 -0.48785 -0.41041 -0.48576 -0.40416 C -0.48333 -0.39537 -0.48663 -0.3831 -0.4816 -0.37638 C -0.47847 -0.37222 -0.47344 -0.37939 -0.4691 -0.38194 C -0.46458 -0.38495 -0.46129 -0.39051 -0.4566 -0.39305 C -0.44722 -0.39838 -0.43698 -0.4 -0.42743 -0.40416 C -0.41788 -0.40231 -0.40694 -0.40486 -0.39826 -0.39861 C -0.38785 -0.3912 -0.37326 -0.36527 -0.37326 -0.36504 C -0.37188 -0.35046 -0.375 -0.33379 -0.3691 -0.32083 C -0.36684 -0.31574 -0.36094 -0.32407 -0.3566 -0.32638 C -0.35087 -0.32963 -0.34531 -0.33333 -0.34028 -0.3375 C -0.31215 -0.35972 -0.31563 -0.36088 -0.28576 -0.37083 C -0.2776 -0.36898 -0.2684 -0.37037 -0.26094 -0.36527 C -0.24983 -0.35787 -0.24271 -0.33935 -0.23594 -0.32638 C -0.225 -0.30625 -0.21684 -0.28564 -0.20677 -0.26527 C -0.20104 -0.26898 -0.19566 -0.27338 -0.18993 -0.27662 C -0.18177 -0.28078 -0.1651 -0.2875 -0.1651 -0.28726 C -0.1 -0.28125 -0.11198 -0.29699 -0.0816 -0.24305 C -0.08073 -0.23657 -0.07969 -0.1993 -0.0691 -0.19305 C -0.06007 -0.18773 -0.04983 -0.18935 -0.03993 -0.1875 C -0.03594 -0.18379 -0.03056 -0.18148 -0.02743 -0.17638 C -0.01892 -0.16273 -0.01667 -0.14213 -0.01076 -0.12638 " pathEditMode="relative" rAng="0" ptsTypes="fffffffffffffffffffffffffA">
                                      <p:cBhvr>
                                        <p:cTn id="6" dur="5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13889"/>
                                    </p:animMotion>
                                  </p:childTnLst>
                                  <p:subTnLst>
                                    <p:audio>
                                      <p:cMediaNode vol="2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av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71 0.03842 C -0.04809 0.02592 -0.03281 0.01828 -0.01788 0.00509 C 0.00243 -0.03542 -0.02465 0.0125 0.00712 -0.02269 C 0.01094 -0.02686 0.01198 -0.03473 0.01545 -0.03936 C 0.01893 -0.04398 0.02379 -0.04676 0.02795 -0.05047 C 0.03073 -0.05602 0.03282 -0.0625 0.03629 -0.06713 C 0.05052 -0.08611 0.05851 -0.08218 0.04462 -0.04491 C 0.04045 -0.03403 0.02188 -0.03033 0.01545 -0.02824 C 0.01407 -0.02269 0.00903 -0.01667 0.01129 -0.01158 C 0.02032 0.00856 0.04775 -0.00417 0.05712 -0.00602 C 0.06545 -0.01343 0.07361 -0.02084 0.08212 -0.02824 C 0.08629 -0.03195 0.09445 -0.03936 0.09445 -0.03912 C 0.09323 -0.0301 0.09375 -0.01968 0.09028 -0.01158 C 0.08473 0.00139 0.06476 0.00301 0.05712 0.00509 C 0.03559 0.04814 0.05278 0.00416 0.10695 0.0162 C 0.11181 0.01736 0.10278 0.0287 0.09879 0.03287 C 0.09532 0.03657 0.09045 0.03796 0.08629 0.03842 C 0.04601 0.04166 0.00573 0.04213 -0.03455 0.04398 C -0.04149 0.0581 -0.04323 0.07245 -0.05955 0.05509 C -0.06302 0.05139 -0.06371 0.03842 -0.06371 0.03865 Z " pathEditMode="relative" rAng="0" ptsTypes="ffffffffffffffffffff">
                                      <p:cBhvr>
                                        <p:cTn id="8" dur="30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7" y="-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ade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>
            <a:extLst>
              <a:ext uri="{FF2B5EF4-FFF2-40B4-BE49-F238E27FC236}">
                <a16:creationId xmlns:a16="http://schemas.microsoft.com/office/drawing/2014/main" id="{6E43863B-AEF7-4DB6-92EE-325C4870E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38" y="692150"/>
            <a:ext cx="1084262" cy="141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Freeform 5">
            <a:extLst>
              <a:ext uri="{FF2B5EF4-FFF2-40B4-BE49-F238E27FC236}">
                <a16:creationId xmlns:a16="http://schemas.microsoft.com/office/drawing/2014/main" id="{77263F1A-082E-4D3C-B41A-99936A8ABF7F}"/>
              </a:ext>
            </a:extLst>
          </p:cNvPr>
          <p:cNvSpPr>
            <a:spLocks/>
          </p:cNvSpPr>
          <p:nvPr/>
        </p:nvSpPr>
        <p:spPr bwMode="auto">
          <a:xfrm>
            <a:off x="-36513" y="1484313"/>
            <a:ext cx="9375776" cy="5940425"/>
          </a:xfrm>
          <a:custGeom>
            <a:avLst/>
            <a:gdLst>
              <a:gd name="T0" fmla="*/ 0 w 5906"/>
              <a:gd name="T1" fmla="*/ 0 h 3742"/>
              <a:gd name="T2" fmla="*/ 220 w 5906"/>
              <a:gd name="T3" fmla="*/ 10 h 3742"/>
              <a:gd name="T4" fmla="*/ 512 w 5906"/>
              <a:gd name="T5" fmla="*/ 64 h 3742"/>
              <a:gd name="T6" fmla="*/ 786 w 5906"/>
              <a:gd name="T7" fmla="*/ 119 h 3742"/>
              <a:gd name="T8" fmla="*/ 1207 w 5906"/>
              <a:gd name="T9" fmla="*/ 211 h 3742"/>
              <a:gd name="T10" fmla="*/ 1472 w 5906"/>
              <a:gd name="T11" fmla="*/ 220 h 3742"/>
              <a:gd name="T12" fmla="*/ 1938 w 5906"/>
              <a:gd name="T13" fmla="*/ 247 h 3742"/>
              <a:gd name="T14" fmla="*/ 2167 w 5906"/>
              <a:gd name="T15" fmla="*/ 220 h 3742"/>
              <a:gd name="T16" fmla="*/ 2679 w 5906"/>
              <a:gd name="T17" fmla="*/ 156 h 3742"/>
              <a:gd name="T18" fmla="*/ 3282 w 5906"/>
              <a:gd name="T19" fmla="*/ 110 h 3742"/>
              <a:gd name="T20" fmla="*/ 4060 w 5906"/>
              <a:gd name="T21" fmla="*/ 138 h 3742"/>
              <a:gd name="T22" fmla="*/ 4562 w 5906"/>
              <a:gd name="T23" fmla="*/ 256 h 3742"/>
              <a:gd name="T24" fmla="*/ 5906 w 5906"/>
              <a:gd name="T25" fmla="*/ 284 h 3742"/>
              <a:gd name="T26" fmla="*/ 5883 w 5906"/>
              <a:gd name="T27" fmla="*/ 3742 h 3742"/>
              <a:gd name="T28" fmla="*/ 32 w 5906"/>
              <a:gd name="T29" fmla="*/ 3652 h 3742"/>
              <a:gd name="T30" fmla="*/ 0 w 5906"/>
              <a:gd name="T31" fmla="*/ 0 h 3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906" h="3742">
                <a:moveTo>
                  <a:pt x="0" y="0"/>
                </a:moveTo>
                <a:cubicBezTo>
                  <a:pt x="73" y="3"/>
                  <a:pt x="147" y="5"/>
                  <a:pt x="220" y="10"/>
                </a:cubicBezTo>
                <a:cubicBezTo>
                  <a:pt x="319" y="17"/>
                  <a:pt x="414" y="48"/>
                  <a:pt x="512" y="64"/>
                </a:cubicBezTo>
                <a:cubicBezTo>
                  <a:pt x="602" y="96"/>
                  <a:pt x="694" y="98"/>
                  <a:pt x="786" y="119"/>
                </a:cubicBezTo>
                <a:cubicBezTo>
                  <a:pt x="922" y="149"/>
                  <a:pt x="1067" y="199"/>
                  <a:pt x="1207" y="211"/>
                </a:cubicBezTo>
                <a:cubicBezTo>
                  <a:pt x="1295" y="218"/>
                  <a:pt x="1384" y="217"/>
                  <a:pt x="1472" y="220"/>
                </a:cubicBezTo>
                <a:cubicBezTo>
                  <a:pt x="1627" y="233"/>
                  <a:pt x="1783" y="237"/>
                  <a:pt x="1938" y="247"/>
                </a:cubicBezTo>
                <a:cubicBezTo>
                  <a:pt x="2015" y="240"/>
                  <a:pt x="2091" y="232"/>
                  <a:pt x="2167" y="220"/>
                </a:cubicBezTo>
                <a:cubicBezTo>
                  <a:pt x="2319" y="160"/>
                  <a:pt x="2530" y="172"/>
                  <a:pt x="2679" y="156"/>
                </a:cubicBezTo>
                <a:cubicBezTo>
                  <a:pt x="2882" y="134"/>
                  <a:pt x="3077" y="116"/>
                  <a:pt x="3282" y="110"/>
                </a:cubicBezTo>
                <a:cubicBezTo>
                  <a:pt x="3552" y="120"/>
                  <a:pt x="3780" y="132"/>
                  <a:pt x="4060" y="138"/>
                </a:cubicBezTo>
                <a:cubicBezTo>
                  <a:pt x="4228" y="162"/>
                  <a:pt x="4391" y="250"/>
                  <a:pt x="4562" y="256"/>
                </a:cubicBezTo>
                <a:cubicBezTo>
                  <a:pt x="5009" y="272"/>
                  <a:pt x="5459" y="284"/>
                  <a:pt x="5906" y="284"/>
                </a:cubicBezTo>
                <a:lnTo>
                  <a:pt x="5883" y="3742"/>
                </a:lnTo>
                <a:lnTo>
                  <a:pt x="32" y="365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94" name="Group 6">
            <a:extLst>
              <a:ext uri="{FF2B5EF4-FFF2-40B4-BE49-F238E27FC236}">
                <a16:creationId xmlns:a16="http://schemas.microsoft.com/office/drawing/2014/main" id="{3C904931-F3ED-4D75-B165-260CCD5BAE01}"/>
              </a:ext>
            </a:extLst>
          </p:cNvPr>
          <p:cNvGrpSpPr>
            <a:grpSpLocks/>
          </p:cNvGrpSpPr>
          <p:nvPr/>
        </p:nvGrpSpPr>
        <p:grpSpPr bwMode="auto">
          <a:xfrm>
            <a:off x="7718425" y="4184650"/>
            <a:ext cx="1150938" cy="935038"/>
            <a:chOff x="4030" y="1389"/>
            <a:chExt cx="1163" cy="1451"/>
          </a:xfrm>
        </p:grpSpPr>
        <p:sp>
          <p:nvSpPr>
            <p:cNvPr id="12295" name="Freeform 7">
              <a:extLst>
                <a:ext uri="{FF2B5EF4-FFF2-40B4-BE49-F238E27FC236}">
                  <a16:creationId xmlns:a16="http://schemas.microsoft.com/office/drawing/2014/main" id="{72D7DF2E-3333-42F1-9D2F-63F398FC6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" y="1570"/>
              <a:ext cx="1163" cy="1270"/>
            </a:xfrm>
            <a:custGeom>
              <a:avLst/>
              <a:gdLst>
                <a:gd name="T0" fmla="*/ 120 w 1163"/>
                <a:gd name="T1" fmla="*/ 0 h 1277"/>
                <a:gd name="T2" fmla="*/ 937 w 1163"/>
                <a:gd name="T3" fmla="*/ 0 h 1277"/>
                <a:gd name="T4" fmla="*/ 1163 w 1163"/>
                <a:gd name="T5" fmla="*/ 1044 h 1277"/>
                <a:gd name="T6" fmla="*/ 1086 w 1163"/>
                <a:gd name="T7" fmla="*/ 1132 h 1277"/>
                <a:gd name="T8" fmla="*/ 1035 w 1163"/>
                <a:gd name="T9" fmla="*/ 1166 h 1277"/>
                <a:gd name="T10" fmla="*/ 976 w 1163"/>
                <a:gd name="T11" fmla="*/ 1183 h 1277"/>
                <a:gd name="T12" fmla="*/ 951 w 1163"/>
                <a:gd name="T13" fmla="*/ 1200 h 1277"/>
                <a:gd name="T14" fmla="*/ 866 w 1163"/>
                <a:gd name="T15" fmla="*/ 1208 h 1277"/>
                <a:gd name="T16" fmla="*/ 104 w 1163"/>
                <a:gd name="T17" fmla="*/ 1183 h 1277"/>
                <a:gd name="T18" fmla="*/ 10 w 1163"/>
                <a:gd name="T19" fmla="*/ 1132 h 1277"/>
                <a:gd name="T20" fmla="*/ 19 w 1163"/>
                <a:gd name="T21" fmla="*/ 1064 h 1277"/>
                <a:gd name="T22" fmla="*/ 120 w 1163"/>
                <a:gd name="T23" fmla="*/ 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3" h="1277">
                  <a:moveTo>
                    <a:pt x="120" y="0"/>
                  </a:moveTo>
                  <a:lnTo>
                    <a:pt x="937" y="0"/>
                  </a:lnTo>
                  <a:lnTo>
                    <a:pt x="1163" y="1044"/>
                  </a:lnTo>
                  <a:cubicBezTo>
                    <a:pt x="1147" y="1095"/>
                    <a:pt x="1133" y="1100"/>
                    <a:pt x="1086" y="1132"/>
                  </a:cubicBezTo>
                  <a:cubicBezTo>
                    <a:pt x="1084" y="1133"/>
                    <a:pt x="1037" y="1165"/>
                    <a:pt x="1035" y="1166"/>
                  </a:cubicBezTo>
                  <a:cubicBezTo>
                    <a:pt x="1021" y="1169"/>
                    <a:pt x="990" y="1176"/>
                    <a:pt x="976" y="1183"/>
                  </a:cubicBezTo>
                  <a:cubicBezTo>
                    <a:pt x="967" y="1188"/>
                    <a:pt x="961" y="1198"/>
                    <a:pt x="951" y="1200"/>
                  </a:cubicBezTo>
                  <a:cubicBezTo>
                    <a:pt x="923" y="1206"/>
                    <a:pt x="894" y="1205"/>
                    <a:pt x="866" y="1208"/>
                  </a:cubicBezTo>
                  <a:cubicBezTo>
                    <a:pt x="604" y="1277"/>
                    <a:pt x="357" y="1213"/>
                    <a:pt x="104" y="1183"/>
                  </a:cubicBezTo>
                  <a:cubicBezTo>
                    <a:pt x="72" y="1175"/>
                    <a:pt x="26" y="1167"/>
                    <a:pt x="10" y="1132"/>
                  </a:cubicBezTo>
                  <a:cubicBezTo>
                    <a:pt x="0" y="1111"/>
                    <a:pt x="19" y="1064"/>
                    <a:pt x="19" y="1064"/>
                  </a:cubicBezTo>
                  <a:lnTo>
                    <a:pt x="120" y="0"/>
                  </a:lnTo>
                  <a:close/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rgbClr val="99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Oval 8">
              <a:extLst>
                <a:ext uri="{FF2B5EF4-FFF2-40B4-BE49-F238E27FC236}">
                  <a16:creationId xmlns:a16="http://schemas.microsoft.com/office/drawing/2014/main" id="{A7F05726-5887-460C-989C-96CE2A2DE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1389"/>
              <a:ext cx="816" cy="317"/>
            </a:xfrm>
            <a:prstGeom prst="ellipse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rgbClr val="99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297" name="Group 9">
            <a:extLst>
              <a:ext uri="{FF2B5EF4-FFF2-40B4-BE49-F238E27FC236}">
                <a16:creationId xmlns:a16="http://schemas.microsoft.com/office/drawing/2014/main" id="{E78D1F4E-A5C7-4E44-8B4B-03DED2997CB0}"/>
              </a:ext>
            </a:extLst>
          </p:cNvPr>
          <p:cNvGrpSpPr>
            <a:grpSpLocks/>
          </p:cNvGrpSpPr>
          <p:nvPr/>
        </p:nvGrpSpPr>
        <p:grpSpPr bwMode="auto">
          <a:xfrm>
            <a:off x="7431088" y="3105150"/>
            <a:ext cx="863600" cy="701675"/>
            <a:chOff x="4030" y="1389"/>
            <a:chExt cx="1163" cy="1451"/>
          </a:xfrm>
        </p:grpSpPr>
        <p:sp>
          <p:nvSpPr>
            <p:cNvPr id="12298" name="Freeform 10">
              <a:extLst>
                <a:ext uri="{FF2B5EF4-FFF2-40B4-BE49-F238E27FC236}">
                  <a16:creationId xmlns:a16="http://schemas.microsoft.com/office/drawing/2014/main" id="{B4C9B218-6652-46A5-AB32-646D29C35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" y="1570"/>
              <a:ext cx="1163" cy="1270"/>
            </a:xfrm>
            <a:custGeom>
              <a:avLst/>
              <a:gdLst>
                <a:gd name="T0" fmla="*/ 120 w 1163"/>
                <a:gd name="T1" fmla="*/ 0 h 1277"/>
                <a:gd name="T2" fmla="*/ 937 w 1163"/>
                <a:gd name="T3" fmla="*/ 0 h 1277"/>
                <a:gd name="T4" fmla="*/ 1163 w 1163"/>
                <a:gd name="T5" fmla="*/ 1044 h 1277"/>
                <a:gd name="T6" fmla="*/ 1086 w 1163"/>
                <a:gd name="T7" fmla="*/ 1132 h 1277"/>
                <a:gd name="T8" fmla="*/ 1035 w 1163"/>
                <a:gd name="T9" fmla="*/ 1166 h 1277"/>
                <a:gd name="T10" fmla="*/ 976 w 1163"/>
                <a:gd name="T11" fmla="*/ 1183 h 1277"/>
                <a:gd name="T12" fmla="*/ 951 w 1163"/>
                <a:gd name="T13" fmla="*/ 1200 h 1277"/>
                <a:gd name="T14" fmla="*/ 866 w 1163"/>
                <a:gd name="T15" fmla="*/ 1208 h 1277"/>
                <a:gd name="T16" fmla="*/ 104 w 1163"/>
                <a:gd name="T17" fmla="*/ 1183 h 1277"/>
                <a:gd name="T18" fmla="*/ 10 w 1163"/>
                <a:gd name="T19" fmla="*/ 1132 h 1277"/>
                <a:gd name="T20" fmla="*/ 19 w 1163"/>
                <a:gd name="T21" fmla="*/ 1064 h 1277"/>
                <a:gd name="T22" fmla="*/ 120 w 1163"/>
                <a:gd name="T23" fmla="*/ 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3" h="1277">
                  <a:moveTo>
                    <a:pt x="120" y="0"/>
                  </a:moveTo>
                  <a:lnTo>
                    <a:pt x="937" y="0"/>
                  </a:lnTo>
                  <a:lnTo>
                    <a:pt x="1163" y="1044"/>
                  </a:lnTo>
                  <a:cubicBezTo>
                    <a:pt x="1147" y="1095"/>
                    <a:pt x="1133" y="1100"/>
                    <a:pt x="1086" y="1132"/>
                  </a:cubicBezTo>
                  <a:cubicBezTo>
                    <a:pt x="1084" y="1133"/>
                    <a:pt x="1037" y="1165"/>
                    <a:pt x="1035" y="1166"/>
                  </a:cubicBezTo>
                  <a:cubicBezTo>
                    <a:pt x="1021" y="1169"/>
                    <a:pt x="990" y="1176"/>
                    <a:pt x="976" y="1183"/>
                  </a:cubicBezTo>
                  <a:cubicBezTo>
                    <a:pt x="967" y="1188"/>
                    <a:pt x="961" y="1198"/>
                    <a:pt x="951" y="1200"/>
                  </a:cubicBezTo>
                  <a:cubicBezTo>
                    <a:pt x="923" y="1206"/>
                    <a:pt x="894" y="1205"/>
                    <a:pt x="866" y="1208"/>
                  </a:cubicBezTo>
                  <a:cubicBezTo>
                    <a:pt x="604" y="1277"/>
                    <a:pt x="357" y="1213"/>
                    <a:pt x="104" y="1183"/>
                  </a:cubicBezTo>
                  <a:cubicBezTo>
                    <a:pt x="72" y="1175"/>
                    <a:pt x="26" y="1167"/>
                    <a:pt x="10" y="1132"/>
                  </a:cubicBezTo>
                  <a:cubicBezTo>
                    <a:pt x="0" y="1111"/>
                    <a:pt x="19" y="1064"/>
                    <a:pt x="19" y="1064"/>
                  </a:cubicBezTo>
                  <a:lnTo>
                    <a:pt x="120" y="0"/>
                  </a:lnTo>
                  <a:close/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rgbClr val="99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Oval 11">
              <a:extLst>
                <a:ext uri="{FF2B5EF4-FFF2-40B4-BE49-F238E27FC236}">
                  <a16:creationId xmlns:a16="http://schemas.microsoft.com/office/drawing/2014/main" id="{B7D2CD08-8C89-480B-9EAA-8FE99A33B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1389"/>
              <a:ext cx="816" cy="317"/>
            </a:xfrm>
            <a:prstGeom prst="ellipse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rgbClr val="99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00" name="Group 12">
            <a:extLst>
              <a:ext uri="{FF2B5EF4-FFF2-40B4-BE49-F238E27FC236}">
                <a16:creationId xmlns:a16="http://schemas.microsoft.com/office/drawing/2014/main" id="{168DEF01-8CF0-48E4-BC1E-4DE91D8D64A0}"/>
              </a:ext>
            </a:extLst>
          </p:cNvPr>
          <p:cNvGrpSpPr>
            <a:grpSpLocks/>
          </p:cNvGrpSpPr>
          <p:nvPr/>
        </p:nvGrpSpPr>
        <p:grpSpPr bwMode="auto">
          <a:xfrm>
            <a:off x="7502525" y="3392488"/>
            <a:ext cx="2447925" cy="2159000"/>
            <a:chOff x="3787" y="2931"/>
            <a:chExt cx="1542" cy="1360"/>
          </a:xfrm>
        </p:grpSpPr>
        <p:grpSp>
          <p:nvGrpSpPr>
            <p:cNvPr id="12301" name="Group 13">
              <a:extLst>
                <a:ext uri="{FF2B5EF4-FFF2-40B4-BE49-F238E27FC236}">
                  <a16:creationId xmlns:a16="http://schemas.microsoft.com/office/drawing/2014/main" id="{996EF205-5623-40ED-A5F7-DF6A331EA6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7" y="3702"/>
              <a:ext cx="725" cy="589"/>
              <a:chOff x="4030" y="1389"/>
              <a:chExt cx="1163" cy="1451"/>
            </a:xfrm>
          </p:grpSpPr>
          <p:sp>
            <p:nvSpPr>
              <p:cNvPr id="12302" name="Freeform 14">
                <a:extLst>
                  <a:ext uri="{FF2B5EF4-FFF2-40B4-BE49-F238E27FC236}">
                    <a16:creationId xmlns:a16="http://schemas.microsoft.com/office/drawing/2014/main" id="{D5222D2C-9A91-4CAD-8307-97AB92395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0" y="1570"/>
                <a:ext cx="1163" cy="1270"/>
              </a:xfrm>
              <a:custGeom>
                <a:avLst/>
                <a:gdLst>
                  <a:gd name="T0" fmla="*/ 120 w 1163"/>
                  <a:gd name="T1" fmla="*/ 0 h 1277"/>
                  <a:gd name="T2" fmla="*/ 937 w 1163"/>
                  <a:gd name="T3" fmla="*/ 0 h 1277"/>
                  <a:gd name="T4" fmla="*/ 1163 w 1163"/>
                  <a:gd name="T5" fmla="*/ 1044 h 1277"/>
                  <a:gd name="T6" fmla="*/ 1086 w 1163"/>
                  <a:gd name="T7" fmla="*/ 1132 h 1277"/>
                  <a:gd name="T8" fmla="*/ 1035 w 1163"/>
                  <a:gd name="T9" fmla="*/ 1166 h 1277"/>
                  <a:gd name="T10" fmla="*/ 976 w 1163"/>
                  <a:gd name="T11" fmla="*/ 1183 h 1277"/>
                  <a:gd name="T12" fmla="*/ 951 w 1163"/>
                  <a:gd name="T13" fmla="*/ 1200 h 1277"/>
                  <a:gd name="T14" fmla="*/ 866 w 1163"/>
                  <a:gd name="T15" fmla="*/ 1208 h 1277"/>
                  <a:gd name="T16" fmla="*/ 104 w 1163"/>
                  <a:gd name="T17" fmla="*/ 1183 h 1277"/>
                  <a:gd name="T18" fmla="*/ 10 w 1163"/>
                  <a:gd name="T19" fmla="*/ 1132 h 1277"/>
                  <a:gd name="T20" fmla="*/ 19 w 1163"/>
                  <a:gd name="T21" fmla="*/ 1064 h 1277"/>
                  <a:gd name="T22" fmla="*/ 120 w 1163"/>
                  <a:gd name="T23" fmla="*/ 0 h 1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63" h="1277">
                    <a:moveTo>
                      <a:pt x="120" y="0"/>
                    </a:moveTo>
                    <a:lnTo>
                      <a:pt x="937" y="0"/>
                    </a:lnTo>
                    <a:lnTo>
                      <a:pt x="1163" y="1044"/>
                    </a:lnTo>
                    <a:cubicBezTo>
                      <a:pt x="1147" y="1095"/>
                      <a:pt x="1133" y="1100"/>
                      <a:pt x="1086" y="1132"/>
                    </a:cubicBezTo>
                    <a:cubicBezTo>
                      <a:pt x="1084" y="1133"/>
                      <a:pt x="1037" y="1165"/>
                      <a:pt x="1035" y="1166"/>
                    </a:cubicBezTo>
                    <a:cubicBezTo>
                      <a:pt x="1021" y="1169"/>
                      <a:pt x="990" y="1176"/>
                      <a:pt x="976" y="1183"/>
                    </a:cubicBezTo>
                    <a:cubicBezTo>
                      <a:pt x="967" y="1188"/>
                      <a:pt x="961" y="1198"/>
                      <a:pt x="951" y="1200"/>
                    </a:cubicBezTo>
                    <a:cubicBezTo>
                      <a:pt x="923" y="1206"/>
                      <a:pt x="894" y="1205"/>
                      <a:pt x="866" y="1208"/>
                    </a:cubicBezTo>
                    <a:cubicBezTo>
                      <a:pt x="604" y="1277"/>
                      <a:pt x="357" y="1213"/>
                      <a:pt x="104" y="1183"/>
                    </a:cubicBezTo>
                    <a:cubicBezTo>
                      <a:pt x="72" y="1175"/>
                      <a:pt x="26" y="1167"/>
                      <a:pt x="10" y="1132"/>
                    </a:cubicBezTo>
                    <a:cubicBezTo>
                      <a:pt x="0" y="1111"/>
                      <a:pt x="19" y="1064"/>
                      <a:pt x="19" y="1064"/>
                    </a:cubicBezTo>
                    <a:lnTo>
                      <a:pt x="120" y="0"/>
                    </a:lnTo>
                    <a:close/>
                  </a:path>
                </a:pathLst>
              </a:custGeom>
              <a:blipFill dpi="0" rotWithShape="1">
                <a:blip r:embed="rId6"/>
                <a:srcRect/>
                <a:tile tx="0" ty="0" sx="100000" sy="100000" flip="none" algn="tl"/>
              </a:blipFill>
              <a:ln w="9525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3" name="Oval 15">
                <a:extLst>
                  <a:ext uri="{FF2B5EF4-FFF2-40B4-BE49-F238E27FC236}">
                    <a16:creationId xmlns:a16="http://schemas.microsoft.com/office/drawing/2014/main" id="{A7F96BE4-A904-4CCB-9BD9-78BFE4BC3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1389"/>
                <a:ext cx="816" cy="317"/>
              </a:xfrm>
              <a:prstGeom prst="ellipse">
                <a:avLst/>
              </a:prstGeom>
              <a:blipFill dpi="0" rotWithShape="1">
                <a:blip r:embed="rId6"/>
                <a:srcRect/>
                <a:tile tx="0" ty="0" sx="100000" sy="100000" flip="none" algn="tl"/>
              </a:blipFill>
              <a:ln w="9525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304" name="Group 16">
              <a:extLst>
                <a:ext uri="{FF2B5EF4-FFF2-40B4-BE49-F238E27FC236}">
                  <a16:creationId xmlns:a16="http://schemas.microsoft.com/office/drawing/2014/main" id="{B248FB87-6387-4E60-AF7F-A14A497E60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59" y="2931"/>
              <a:ext cx="1270" cy="862"/>
              <a:chOff x="4105" y="3022"/>
              <a:chExt cx="1270" cy="862"/>
            </a:xfrm>
          </p:grpSpPr>
          <p:sp>
            <p:nvSpPr>
              <p:cNvPr id="12305" name="Line 17">
                <a:extLst>
                  <a:ext uri="{FF2B5EF4-FFF2-40B4-BE49-F238E27FC236}">
                    <a16:creationId xmlns:a16="http://schemas.microsoft.com/office/drawing/2014/main" id="{B639CA8B-0BC4-4DD4-A6DD-92B22DFBF3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0" y="3203"/>
                <a:ext cx="0" cy="681"/>
              </a:xfrm>
              <a:prstGeom prst="line">
                <a:avLst/>
              </a:prstGeom>
              <a:noFill/>
              <a:ln w="5715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2306" name="Picture 18">
                <a:extLst>
                  <a:ext uri="{FF2B5EF4-FFF2-40B4-BE49-F238E27FC236}">
                    <a16:creationId xmlns:a16="http://schemas.microsoft.com/office/drawing/2014/main" id="{32DF8CAB-810D-4B33-9CC4-15CAC0A112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5" y="3022"/>
                <a:ext cx="1270" cy="5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2307" name="Group 19">
            <a:extLst>
              <a:ext uri="{FF2B5EF4-FFF2-40B4-BE49-F238E27FC236}">
                <a16:creationId xmlns:a16="http://schemas.microsoft.com/office/drawing/2014/main" id="{95D28AFF-3735-4ED4-B3A4-F6B76C62528D}"/>
              </a:ext>
            </a:extLst>
          </p:cNvPr>
          <p:cNvGrpSpPr>
            <a:grpSpLocks/>
          </p:cNvGrpSpPr>
          <p:nvPr/>
        </p:nvGrpSpPr>
        <p:grpSpPr bwMode="auto">
          <a:xfrm>
            <a:off x="1022350" y="1952625"/>
            <a:ext cx="431800" cy="350838"/>
            <a:chOff x="4030" y="1389"/>
            <a:chExt cx="1163" cy="1451"/>
          </a:xfrm>
        </p:grpSpPr>
        <p:sp>
          <p:nvSpPr>
            <p:cNvPr id="12308" name="Freeform 20">
              <a:extLst>
                <a:ext uri="{FF2B5EF4-FFF2-40B4-BE49-F238E27FC236}">
                  <a16:creationId xmlns:a16="http://schemas.microsoft.com/office/drawing/2014/main" id="{886B3528-EEF8-4460-88D9-6C1E1C58B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" y="1570"/>
              <a:ext cx="1163" cy="1270"/>
            </a:xfrm>
            <a:custGeom>
              <a:avLst/>
              <a:gdLst>
                <a:gd name="T0" fmla="*/ 120 w 1163"/>
                <a:gd name="T1" fmla="*/ 0 h 1277"/>
                <a:gd name="T2" fmla="*/ 937 w 1163"/>
                <a:gd name="T3" fmla="*/ 0 h 1277"/>
                <a:gd name="T4" fmla="*/ 1163 w 1163"/>
                <a:gd name="T5" fmla="*/ 1044 h 1277"/>
                <a:gd name="T6" fmla="*/ 1086 w 1163"/>
                <a:gd name="T7" fmla="*/ 1132 h 1277"/>
                <a:gd name="T8" fmla="*/ 1035 w 1163"/>
                <a:gd name="T9" fmla="*/ 1166 h 1277"/>
                <a:gd name="T10" fmla="*/ 976 w 1163"/>
                <a:gd name="T11" fmla="*/ 1183 h 1277"/>
                <a:gd name="T12" fmla="*/ 951 w 1163"/>
                <a:gd name="T13" fmla="*/ 1200 h 1277"/>
                <a:gd name="T14" fmla="*/ 866 w 1163"/>
                <a:gd name="T15" fmla="*/ 1208 h 1277"/>
                <a:gd name="T16" fmla="*/ 104 w 1163"/>
                <a:gd name="T17" fmla="*/ 1183 h 1277"/>
                <a:gd name="T18" fmla="*/ 10 w 1163"/>
                <a:gd name="T19" fmla="*/ 1132 h 1277"/>
                <a:gd name="T20" fmla="*/ 19 w 1163"/>
                <a:gd name="T21" fmla="*/ 1064 h 1277"/>
                <a:gd name="T22" fmla="*/ 120 w 1163"/>
                <a:gd name="T23" fmla="*/ 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3" h="1277">
                  <a:moveTo>
                    <a:pt x="120" y="0"/>
                  </a:moveTo>
                  <a:lnTo>
                    <a:pt x="937" y="0"/>
                  </a:lnTo>
                  <a:lnTo>
                    <a:pt x="1163" y="1044"/>
                  </a:lnTo>
                  <a:cubicBezTo>
                    <a:pt x="1147" y="1095"/>
                    <a:pt x="1133" y="1100"/>
                    <a:pt x="1086" y="1132"/>
                  </a:cubicBezTo>
                  <a:cubicBezTo>
                    <a:pt x="1084" y="1133"/>
                    <a:pt x="1037" y="1165"/>
                    <a:pt x="1035" y="1166"/>
                  </a:cubicBezTo>
                  <a:cubicBezTo>
                    <a:pt x="1021" y="1169"/>
                    <a:pt x="990" y="1176"/>
                    <a:pt x="976" y="1183"/>
                  </a:cubicBezTo>
                  <a:cubicBezTo>
                    <a:pt x="967" y="1188"/>
                    <a:pt x="961" y="1198"/>
                    <a:pt x="951" y="1200"/>
                  </a:cubicBezTo>
                  <a:cubicBezTo>
                    <a:pt x="923" y="1206"/>
                    <a:pt x="894" y="1205"/>
                    <a:pt x="866" y="1208"/>
                  </a:cubicBezTo>
                  <a:cubicBezTo>
                    <a:pt x="604" y="1277"/>
                    <a:pt x="357" y="1213"/>
                    <a:pt x="104" y="1183"/>
                  </a:cubicBezTo>
                  <a:cubicBezTo>
                    <a:pt x="72" y="1175"/>
                    <a:pt x="26" y="1167"/>
                    <a:pt x="10" y="1132"/>
                  </a:cubicBezTo>
                  <a:cubicBezTo>
                    <a:pt x="0" y="1111"/>
                    <a:pt x="19" y="1064"/>
                    <a:pt x="19" y="1064"/>
                  </a:cubicBezTo>
                  <a:lnTo>
                    <a:pt x="120" y="0"/>
                  </a:lnTo>
                  <a:close/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rgbClr val="99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Oval 21">
              <a:extLst>
                <a:ext uri="{FF2B5EF4-FFF2-40B4-BE49-F238E27FC236}">
                  <a16:creationId xmlns:a16="http://schemas.microsoft.com/office/drawing/2014/main" id="{09073CF6-7169-4DA9-94EF-0B2738267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1389"/>
              <a:ext cx="816" cy="317"/>
            </a:xfrm>
            <a:prstGeom prst="ellipse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rgbClr val="99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10" name="Group 22">
            <a:extLst>
              <a:ext uri="{FF2B5EF4-FFF2-40B4-BE49-F238E27FC236}">
                <a16:creationId xmlns:a16="http://schemas.microsoft.com/office/drawing/2014/main" id="{85417EBE-0F2A-458E-87CC-172D99F10D0B}"/>
              </a:ext>
            </a:extLst>
          </p:cNvPr>
          <p:cNvGrpSpPr>
            <a:grpSpLocks/>
          </p:cNvGrpSpPr>
          <p:nvPr/>
        </p:nvGrpSpPr>
        <p:grpSpPr bwMode="auto">
          <a:xfrm>
            <a:off x="8583613" y="2024063"/>
            <a:ext cx="360362" cy="292100"/>
            <a:chOff x="4030" y="1389"/>
            <a:chExt cx="1163" cy="1451"/>
          </a:xfrm>
        </p:grpSpPr>
        <p:sp>
          <p:nvSpPr>
            <p:cNvPr id="12311" name="Freeform 23">
              <a:extLst>
                <a:ext uri="{FF2B5EF4-FFF2-40B4-BE49-F238E27FC236}">
                  <a16:creationId xmlns:a16="http://schemas.microsoft.com/office/drawing/2014/main" id="{D8D483E5-F867-4FAA-8FA5-2CF1E6089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" y="1570"/>
              <a:ext cx="1163" cy="1270"/>
            </a:xfrm>
            <a:custGeom>
              <a:avLst/>
              <a:gdLst>
                <a:gd name="T0" fmla="*/ 120 w 1163"/>
                <a:gd name="T1" fmla="*/ 0 h 1277"/>
                <a:gd name="T2" fmla="*/ 937 w 1163"/>
                <a:gd name="T3" fmla="*/ 0 h 1277"/>
                <a:gd name="T4" fmla="*/ 1163 w 1163"/>
                <a:gd name="T5" fmla="*/ 1044 h 1277"/>
                <a:gd name="T6" fmla="*/ 1086 w 1163"/>
                <a:gd name="T7" fmla="*/ 1132 h 1277"/>
                <a:gd name="T8" fmla="*/ 1035 w 1163"/>
                <a:gd name="T9" fmla="*/ 1166 h 1277"/>
                <a:gd name="T10" fmla="*/ 976 w 1163"/>
                <a:gd name="T11" fmla="*/ 1183 h 1277"/>
                <a:gd name="T12" fmla="*/ 951 w 1163"/>
                <a:gd name="T13" fmla="*/ 1200 h 1277"/>
                <a:gd name="T14" fmla="*/ 866 w 1163"/>
                <a:gd name="T15" fmla="*/ 1208 h 1277"/>
                <a:gd name="T16" fmla="*/ 104 w 1163"/>
                <a:gd name="T17" fmla="*/ 1183 h 1277"/>
                <a:gd name="T18" fmla="*/ 10 w 1163"/>
                <a:gd name="T19" fmla="*/ 1132 h 1277"/>
                <a:gd name="T20" fmla="*/ 19 w 1163"/>
                <a:gd name="T21" fmla="*/ 1064 h 1277"/>
                <a:gd name="T22" fmla="*/ 120 w 1163"/>
                <a:gd name="T23" fmla="*/ 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3" h="1277">
                  <a:moveTo>
                    <a:pt x="120" y="0"/>
                  </a:moveTo>
                  <a:lnTo>
                    <a:pt x="937" y="0"/>
                  </a:lnTo>
                  <a:lnTo>
                    <a:pt x="1163" y="1044"/>
                  </a:lnTo>
                  <a:cubicBezTo>
                    <a:pt x="1147" y="1095"/>
                    <a:pt x="1133" y="1100"/>
                    <a:pt x="1086" y="1132"/>
                  </a:cubicBezTo>
                  <a:cubicBezTo>
                    <a:pt x="1084" y="1133"/>
                    <a:pt x="1037" y="1165"/>
                    <a:pt x="1035" y="1166"/>
                  </a:cubicBezTo>
                  <a:cubicBezTo>
                    <a:pt x="1021" y="1169"/>
                    <a:pt x="990" y="1176"/>
                    <a:pt x="976" y="1183"/>
                  </a:cubicBezTo>
                  <a:cubicBezTo>
                    <a:pt x="967" y="1188"/>
                    <a:pt x="961" y="1198"/>
                    <a:pt x="951" y="1200"/>
                  </a:cubicBezTo>
                  <a:cubicBezTo>
                    <a:pt x="923" y="1206"/>
                    <a:pt x="894" y="1205"/>
                    <a:pt x="866" y="1208"/>
                  </a:cubicBezTo>
                  <a:cubicBezTo>
                    <a:pt x="604" y="1277"/>
                    <a:pt x="357" y="1213"/>
                    <a:pt x="104" y="1183"/>
                  </a:cubicBezTo>
                  <a:cubicBezTo>
                    <a:pt x="72" y="1175"/>
                    <a:pt x="26" y="1167"/>
                    <a:pt x="10" y="1132"/>
                  </a:cubicBezTo>
                  <a:cubicBezTo>
                    <a:pt x="0" y="1111"/>
                    <a:pt x="19" y="1064"/>
                    <a:pt x="19" y="1064"/>
                  </a:cubicBezTo>
                  <a:lnTo>
                    <a:pt x="120" y="0"/>
                  </a:lnTo>
                  <a:close/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rgbClr val="99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Oval 24">
              <a:extLst>
                <a:ext uri="{FF2B5EF4-FFF2-40B4-BE49-F238E27FC236}">
                  <a16:creationId xmlns:a16="http://schemas.microsoft.com/office/drawing/2014/main" id="{533A35E8-4AB2-4BDB-A96A-B73C421DD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1389"/>
              <a:ext cx="816" cy="317"/>
            </a:xfrm>
            <a:prstGeom prst="ellipse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rgbClr val="99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13" name="Group 25">
            <a:extLst>
              <a:ext uri="{FF2B5EF4-FFF2-40B4-BE49-F238E27FC236}">
                <a16:creationId xmlns:a16="http://schemas.microsoft.com/office/drawing/2014/main" id="{493DD3ED-343F-4B78-9149-02964C951CA2}"/>
              </a:ext>
            </a:extLst>
          </p:cNvPr>
          <p:cNvGrpSpPr>
            <a:grpSpLocks/>
          </p:cNvGrpSpPr>
          <p:nvPr/>
        </p:nvGrpSpPr>
        <p:grpSpPr bwMode="auto">
          <a:xfrm>
            <a:off x="3851275" y="1557338"/>
            <a:ext cx="360363" cy="292100"/>
            <a:chOff x="4030" y="1389"/>
            <a:chExt cx="1163" cy="1451"/>
          </a:xfrm>
        </p:grpSpPr>
        <p:sp>
          <p:nvSpPr>
            <p:cNvPr id="12314" name="Freeform 26">
              <a:extLst>
                <a:ext uri="{FF2B5EF4-FFF2-40B4-BE49-F238E27FC236}">
                  <a16:creationId xmlns:a16="http://schemas.microsoft.com/office/drawing/2014/main" id="{A8E4637A-C625-4071-A416-182FD5192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" y="1570"/>
              <a:ext cx="1163" cy="1270"/>
            </a:xfrm>
            <a:custGeom>
              <a:avLst/>
              <a:gdLst>
                <a:gd name="T0" fmla="*/ 120 w 1163"/>
                <a:gd name="T1" fmla="*/ 0 h 1277"/>
                <a:gd name="T2" fmla="*/ 937 w 1163"/>
                <a:gd name="T3" fmla="*/ 0 h 1277"/>
                <a:gd name="T4" fmla="*/ 1163 w 1163"/>
                <a:gd name="T5" fmla="*/ 1044 h 1277"/>
                <a:gd name="T6" fmla="*/ 1086 w 1163"/>
                <a:gd name="T7" fmla="*/ 1132 h 1277"/>
                <a:gd name="T8" fmla="*/ 1035 w 1163"/>
                <a:gd name="T9" fmla="*/ 1166 h 1277"/>
                <a:gd name="T10" fmla="*/ 976 w 1163"/>
                <a:gd name="T11" fmla="*/ 1183 h 1277"/>
                <a:gd name="T12" fmla="*/ 951 w 1163"/>
                <a:gd name="T13" fmla="*/ 1200 h 1277"/>
                <a:gd name="T14" fmla="*/ 866 w 1163"/>
                <a:gd name="T15" fmla="*/ 1208 h 1277"/>
                <a:gd name="T16" fmla="*/ 104 w 1163"/>
                <a:gd name="T17" fmla="*/ 1183 h 1277"/>
                <a:gd name="T18" fmla="*/ 10 w 1163"/>
                <a:gd name="T19" fmla="*/ 1132 h 1277"/>
                <a:gd name="T20" fmla="*/ 19 w 1163"/>
                <a:gd name="T21" fmla="*/ 1064 h 1277"/>
                <a:gd name="T22" fmla="*/ 120 w 1163"/>
                <a:gd name="T23" fmla="*/ 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3" h="1277">
                  <a:moveTo>
                    <a:pt x="120" y="0"/>
                  </a:moveTo>
                  <a:lnTo>
                    <a:pt x="937" y="0"/>
                  </a:lnTo>
                  <a:lnTo>
                    <a:pt x="1163" y="1044"/>
                  </a:lnTo>
                  <a:cubicBezTo>
                    <a:pt x="1147" y="1095"/>
                    <a:pt x="1133" y="1100"/>
                    <a:pt x="1086" y="1132"/>
                  </a:cubicBezTo>
                  <a:cubicBezTo>
                    <a:pt x="1084" y="1133"/>
                    <a:pt x="1037" y="1165"/>
                    <a:pt x="1035" y="1166"/>
                  </a:cubicBezTo>
                  <a:cubicBezTo>
                    <a:pt x="1021" y="1169"/>
                    <a:pt x="990" y="1176"/>
                    <a:pt x="976" y="1183"/>
                  </a:cubicBezTo>
                  <a:cubicBezTo>
                    <a:pt x="967" y="1188"/>
                    <a:pt x="961" y="1198"/>
                    <a:pt x="951" y="1200"/>
                  </a:cubicBezTo>
                  <a:cubicBezTo>
                    <a:pt x="923" y="1206"/>
                    <a:pt x="894" y="1205"/>
                    <a:pt x="866" y="1208"/>
                  </a:cubicBezTo>
                  <a:cubicBezTo>
                    <a:pt x="604" y="1277"/>
                    <a:pt x="357" y="1213"/>
                    <a:pt x="104" y="1183"/>
                  </a:cubicBezTo>
                  <a:cubicBezTo>
                    <a:pt x="72" y="1175"/>
                    <a:pt x="26" y="1167"/>
                    <a:pt x="10" y="1132"/>
                  </a:cubicBezTo>
                  <a:cubicBezTo>
                    <a:pt x="0" y="1111"/>
                    <a:pt x="19" y="1064"/>
                    <a:pt x="19" y="1064"/>
                  </a:cubicBezTo>
                  <a:lnTo>
                    <a:pt x="120" y="0"/>
                  </a:lnTo>
                  <a:close/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rgbClr val="99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5" name="Oval 27">
              <a:extLst>
                <a:ext uri="{FF2B5EF4-FFF2-40B4-BE49-F238E27FC236}">
                  <a16:creationId xmlns:a16="http://schemas.microsoft.com/office/drawing/2014/main" id="{F142D351-7626-41EF-AB50-6B2467110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1389"/>
              <a:ext cx="816" cy="317"/>
            </a:xfrm>
            <a:prstGeom prst="ellipse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rgbClr val="99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16" name="Group 28">
            <a:extLst>
              <a:ext uri="{FF2B5EF4-FFF2-40B4-BE49-F238E27FC236}">
                <a16:creationId xmlns:a16="http://schemas.microsoft.com/office/drawing/2014/main" id="{50034BB5-A083-46CF-9E52-D0063BB51864}"/>
              </a:ext>
            </a:extLst>
          </p:cNvPr>
          <p:cNvGrpSpPr>
            <a:grpSpLocks/>
          </p:cNvGrpSpPr>
          <p:nvPr/>
        </p:nvGrpSpPr>
        <p:grpSpPr bwMode="auto">
          <a:xfrm>
            <a:off x="3059113" y="1125538"/>
            <a:ext cx="4664075" cy="4568825"/>
            <a:chOff x="793" y="210"/>
            <a:chExt cx="4254" cy="4167"/>
          </a:xfrm>
        </p:grpSpPr>
        <p:grpSp>
          <p:nvGrpSpPr>
            <p:cNvPr id="12317" name="Group 29">
              <a:extLst>
                <a:ext uri="{FF2B5EF4-FFF2-40B4-BE49-F238E27FC236}">
                  <a16:creationId xmlns:a16="http://schemas.microsoft.com/office/drawing/2014/main" id="{F3B6CB7F-9056-4A46-A3AF-A0AB08A5A8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3" y="210"/>
              <a:ext cx="4254" cy="4167"/>
              <a:chOff x="793" y="210"/>
              <a:chExt cx="4254" cy="4167"/>
            </a:xfrm>
          </p:grpSpPr>
          <p:pic>
            <p:nvPicPr>
              <p:cNvPr id="12318" name="Picture 30">
                <a:extLst>
                  <a:ext uri="{FF2B5EF4-FFF2-40B4-BE49-F238E27FC236}">
                    <a16:creationId xmlns:a16="http://schemas.microsoft.com/office/drawing/2014/main" id="{F19E9A6A-8940-495D-A0F4-9F711E45B5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93" y="210"/>
                <a:ext cx="4254" cy="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19" name="Picture 31">
                <a:extLst>
                  <a:ext uri="{FF2B5EF4-FFF2-40B4-BE49-F238E27FC236}">
                    <a16:creationId xmlns:a16="http://schemas.microsoft.com/office/drawing/2014/main" id="{B55AB43B-5182-4255-8C70-8A90821723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92" y="1706"/>
                <a:ext cx="1266" cy="1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20" name="Picture 32">
                <a:extLst>
                  <a:ext uri="{FF2B5EF4-FFF2-40B4-BE49-F238E27FC236}">
                    <a16:creationId xmlns:a16="http://schemas.microsoft.com/office/drawing/2014/main" id="{370545A8-8DDD-45EF-8392-CE2310F98A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2840"/>
                <a:ext cx="1769" cy="15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2321" name="Picture 33">
              <a:extLst>
                <a:ext uri="{FF2B5EF4-FFF2-40B4-BE49-F238E27FC236}">
                  <a16:creationId xmlns:a16="http://schemas.microsoft.com/office/drawing/2014/main" id="{A4654DEF-78B0-475B-B15A-7EA63A4163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2341"/>
              <a:ext cx="1470" cy="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322" name="Freeform 34">
            <a:extLst>
              <a:ext uri="{FF2B5EF4-FFF2-40B4-BE49-F238E27FC236}">
                <a16:creationId xmlns:a16="http://schemas.microsoft.com/office/drawing/2014/main" id="{B738E473-4BCB-4137-902A-AAB8122B3E0A}"/>
              </a:ext>
            </a:extLst>
          </p:cNvPr>
          <p:cNvSpPr>
            <a:spLocks/>
          </p:cNvSpPr>
          <p:nvPr/>
        </p:nvSpPr>
        <p:spPr bwMode="auto">
          <a:xfrm>
            <a:off x="-5076825" y="2420938"/>
            <a:ext cx="13119100" cy="5503862"/>
          </a:xfrm>
          <a:custGeom>
            <a:avLst/>
            <a:gdLst>
              <a:gd name="T0" fmla="*/ 0 w 4340"/>
              <a:gd name="T1" fmla="*/ 0 h 2299"/>
              <a:gd name="T2" fmla="*/ 384 w 4340"/>
              <a:gd name="T3" fmla="*/ 28 h 2299"/>
              <a:gd name="T4" fmla="*/ 438 w 4340"/>
              <a:gd name="T5" fmla="*/ 46 h 2299"/>
              <a:gd name="T6" fmla="*/ 457 w 4340"/>
              <a:gd name="T7" fmla="*/ 64 h 2299"/>
              <a:gd name="T8" fmla="*/ 484 w 4340"/>
              <a:gd name="T9" fmla="*/ 73 h 2299"/>
              <a:gd name="T10" fmla="*/ 1115 w 4340"/>
              <a:gd name="T11" fmla="*/ 147 h 2299"/>
              <a:gd name="T12" fmla="*/ 1179 w 4340"/>
              <a:gd name="T13" fmla="*/ 183 h 2299"/>
              <a:gd name="T14" fmla="*/ 1270 w 4340"/>
              <a:gd name="T15" fmla="*/ 238 h 2299"/>
              <a:gd name="T16" fmla="*/ 1353 w 4340"/>
              <a:gd name="T17" fmla="*/ 311 h 2299"/>
              <a:gd name="T18" fmla="*/ 1453 w 4340"/>
              <a:gd name="T19" fmla="*/ 384 h 2299"/>
              <a:gd name="T20" fmla="*/ 1472 w 4340"/>
              <a:gd name="T21" fmla="*/ 403 h 2299"/>
              <a:gd name="T22" fmla="*/ 1801 w 4340"/>
              <a:gd name="T23" fmla="*/ 457 h 2299"/>
              <a:gd name="T24" fmla="*/ 1984 w 4340"/>
              <a:gd name="T25" fmla="*/ 494 h 2299"/>
              <a:gd name="T26" fmla="*/ 2084 w 4340"/>
              <a:gd name="T27" fmla="*/ 540 h 2299"/>
              <a:gd name="T28" fmla="*/ 2130 w 4340"/>
              <a:gd name="T29" fmla="*/ 576 h 2299"/>
              <a:gd name="T30" fmla="*/ 2148 w 4340"/>
              <a:gd name="T31" fmla="*/ 595 h 2299"/>
              <a:gd name="T32" fmla="*/ 2203 w 4340"/>
              <a:gd name="T33" fmla="*/ 622 h 2299"/>
              <a:gd name="T34" fmla="*/ 2651 w 4340"/>
              <a:gd name="T35" fmla="*/ 750 h 2299"/>
              <a:gd name="T36" fmla="*/ 2742 w 4340"/>
              <a:gd name="T37" fmla="*/ 823 h 2299"/>
              <a:gd name="T38" fmla="*/ 2788 w 4340"/>
              <a:gd name="T39" fmla="*/ 869 h 2299"/>
              <a:gd name="T40" fmla="*/ 2770 w 4340"/>
              <a:gd name="T41" fmla="*/ 905 h 2299"/>
              <a:gd name="T42" fmla="*/ 2761 w 4340"/>
              <a:gd name="T43" fmla="*/ 933 h 2299"/>
              <a:gd name="T44" fmla="*/ 2688 w 4340"/>
              <a:gd name="T45" fmla="*/ 969 h 2299"/>
              <a:gd name="T46" fmla="*/ 2660 w 4340"/>
              <a:gd name="T47" fmla="*/ 979 h 2299"/>
              <a:gd name="T48" fmla="*/ 2633 w 4340"/>
              <a:gd name="T49" fmla="*/ 988 h 2299"/>
              <a:gd name="T50" fmla="*/ 2587 w 4340"/>
              <a:gd name="T51" fmla="*/ 1024 h 2299"/>
              <a:gd name="T52" fmla="*/ 2834 w 4340"/>
              <a:gd name="T53" fmla="*/ 1189 h 2299"/>
              <a:gd name="T54" fmla="*/ 2962 w 4340"/>
              <a:gd name="T55" fmla="*/ 1198 h 2299"/>
              <a:gd name="T56" fmla="*/ 3145 w 4340"/>
              <a:gd name="T57" fmla="*/ 1244 h 2299"/>
              <a:gd name="T58" fmla="*/ 3172 w 4340"/>
              <a:gd name="T59" fmla="*/ 1271 h 2299"/>
              <a:gd name="T60" fmla="*/ 3209 w 4340"/>
              <a:gd name="T61" fmla="*/ 1308 h 2299"/>
              <a:gd name="T62" fmla="*/ 3318 w 4340"/>
              <a:gd name="T63" fmla="*/ 1472 h 2299"/>
              <a:gd name="T64" fmla="*/ 3702 w 4340"/>
              <a:gd name="T65" fmla="*/ 1500 h 2299"/>
              <a:gd name="T66" fmla="*/ 3776 w 4340"/>
              <a:gd name="T67" fmla="*/ 1509 h 2299"/>
              <a:gd name="T68" fmla="*/ 3821 w 4340"/>
              <a:gd name="T69" fmla="*/ 1573 h 2299"/>
              <a:gd name="T70" fmla="*/ 3876 w 4340"/>
              <a:gd name="T71" fmla="*/ 1792 h 2299"/>
              <a:gd name="T72" fmla="*/ 3968 w 4340"/>
              <a:gd name="T73" fmla="*/ 1893 h 2299"/>
              <a:gd name="T74" fmla="*/ 4096 w 4340"/>
              <a:gd name="T75" fmla="*/ 2030 h 2299"/>
              <a:gd name="T76" fmla="*/ 4187 w 4340"/>
              <a:gd name="T77" fmla="*/ 2067 h 2299"/>
              <a:gd name="T78" fmla="*/ 4315 w 4340"/>
              <a:gd name="T79" fmla="*/ 2140 h 2299"/>
              <a:gd name="T80" fmla="*/ 4333 w 4340"/>
              <a:gd name="T81" fmla="*/ 2167 h 2299"/>
              <a:gd name="T82" fmla="*/ 4269 w 4340"/>
              <a:gd name="T83" fmla="*/ 2259 h 2299"/>
              <a:gd name="T84" fmla="*/ 4086 w 4340"/>
              <a:gd name="T85" fmla="*/ 2286 h 2299"/>
              <a:gd name="T86" fmla="*/ 23 w 4340"/>
              <a:gd name="T87" fmla="*/ 2287 h 2299"/>
              <a:gd name="T88" fmla="*/ 0 w 4340"/>
              <a:gd name="T89" fmla="*/ 0 h 2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340" h="2299">
                <a:moveTo>
                  <a:pt x="0" y="0"/>
                </a:moveTo>
                <a:cubicBezTo>
                  <a:pt x="230" y="7"/>
                  <a:pt x="230" y="6"/>
                  <a:pt x="384" y="28"/>
                </a:cubicBezTo>
                <a:cubicBezTo>
                  <a:pt x="402" y="34"/>
                  <a:pt x="420" y="40"/>
                  <a:pt x="438" y="46"/>
                </a:cubicBezTo>
                <a:cubicBezTo>
                  <a:pt x="446" y="49"/>
                  <a:pt x="449" y="60"/>
                  <a:pt x="457" y="64"/>
                </a:cubicBezTo>
                <a:cubicBezTo>
                  <a:pt x="465" y="69"/>
                  <a:pt x="475" y="70"/>
                  <a:pt x="484" y="73"/>
                </a:cubicBezTo>
                <a:cubicBezTo>
                  <a:pt x="605" y="201"/>
                  <a:pt x="1062" y="146"/>
                  <a:pt x="1115" y="147"/>
                </a:cubicBezTo>
                <a:cubicBezTo>
                  <a:pt x="1176" y="208"/>
                  <a:pt x="1104" y="146"/>
                  <a:pt x="1179" y="183"/>
                </a:cubicBezTo>
                <a:cubicBezTo>
                  <a:pt x="1214" y="200"/>
                  <a:pt x="1232" y="225"/>
                  <a:pt x="1270" y="238"/>
                </a:cubicBezTo>
                <a:cubicBezTo>
                  <a:pt x="1300" y="267"/>
                  <a:pt x="1314" y="298"/>
                  <a:pt x="1353" y="311"/>
                </a:cubicBezTo>
                <a:cubicBezTo>
                  <a:pt x="1381" y="329"/>
                  <a:pt x="1433" y="364"/>
                  <a:pt x="1453" y="384"/>
                </a:cubicBezTo>
                <a:cubicBezTo>
                  <a:pt x="1459" y="390"/>
                  <a:pt x="1464" y="400"/>
                  <a:pt x="1472" y="403"/>
                </a:cubicBezTo>
                <a:cubicBezTo>
                  <a:pt x="1576" y="445"/>
                  <a:pt x="1691" y="445"/>
                  <a:pt x="1801" y="457"/>
                </a:cubicBezTo>
                <a:cubicBezTo>
                  <a:pt x="1860" y="479"/>
                  <a:pt x="1923" y="482"/>
                  <a:pt x="1984" y="494"/>
                </a:cubicBezTo>
                <a:cubicBezTo>
                  <a:pt x="2019" y="508"/>
                  <a:pt x="2048" y="528"/>
                  <a:pt x="2084" y="540"/>
                </a:cubicBezTo>
                <a:cubicBezTo>
                  <a:pt x="2101" y="590"/>
                  <a:pt x="2079" y="550"/>
                  <a:pt x="2130" y="576"/>
                </a:cubicBezTo>
                <a:cubicBezTo>
                  <a:pt x="2138" y="580"/>
                  <a:pt x="2141" y="590"/>
                  <a:pt x="2148" y="595"/>
                </a:cubicBezTo>
                <a:cubicBezTo>
                  <a:pt x="2172" y="614"/>
                  <a:pt x="2176" y="613"/>
                  <a:pt x="2203" y="622"/>
                </a:cubicBezTo>
                <a:cubicBezTo>
                  <a:pt x="2344" y="728"/>
                  <a:pt x="2475" y="741"/>
                  <a:pt x="2651" y="750"/>
                </a:cubicBezTo>
                <a:cubicBezTo>
                  <a:pt x="2707" y="769"/>
                  <a:pt x="2670" y="752"/>
                  <a:pt x="2742" y="823"/>
                </a:cubicBezTo>
                <a:cubicBezTo>
                  <a:pt x="2757" y="838"/>
                  <a:pt x="2788" y="869"/>
                  <a:pt x="2788" y="869"/>
                </a:cubicBezTo>
                <a:cubicBezTo>
                  <a:pt x="2806" y="924"/>
                  <a:pt x="2800" y="874"/>
                  <a:pt x="2770" y="905"/>
                </a:cubicBezTo>
                <a:cubicBezTo>
                  <a:pt x="2763" y="912"/>
                  <a:pt x="2766" y="925"/>
                  <a:pt x="2761" y="933"/>
                </a:cubicBezTo>
                <a:cubicBezTo>
                  <a:pt x="2746" y="958"/>
                  <a:pt x="2713" y="961"/>
                  <a:pt x="2688" y="969"/>
                </a:cubicBezTo>
                <a:cubicBezTo>
                  <a:pt x="2679" y="972"/>
                  <a:pt x="2669" y="976"/>
                  <a:pt x="2660" y="979"/>
                </a:cubicBezTo>
                <a:cubicBezTo>
                  <a:pt x="2651" y="982"/>
                  <a:pt x="2633" y="988"/>
                  <a:pt x="2633" y="988"/>
                </a:cubicBezTo>
                <a:cubicBezTo>
                  <a:pt x="2619" y="1001"/>
                  <a:pt x="2591" y="1005"/>
                  <a:pt x="2587" y="1024"/>
                </a:cubicBezTo>
                <a:cubicBezTo>
                  <a:pt x="2560" y="1159"/>
                  <a:pt x="2743" y="1181"/>
                  <a:pt x="2834" y="1189"/>
                </a:cubicBezTo>
                <a:cubicBezTo>
                  <a:pt x="2877" y="1193"/>
                  <a:pt x="2919" y="1195"/>
                  <a:pt x="2962" y="1198"/>
                </a:cubicBezTo>
                <a:cubicBezTo>
                  <a:pt x="3023" y="1213"/>
                  <a:pt x="3085" y="1225"/>
                  <a:pt x="3145" y="1244"/>
                </a:cubicBezTo>
                <a:cubicBezTo>
                  <a:pt x="3154" y="1253"/>
                  <a:pt x="3161" y="1264"/>
                  <a:pt x="3172" y="1271"/>
                </a:cubicBezTo>
                <a:cubicBezTo>
                  <a:pt x="3214" y="1299"/>
                  <a:pt x="3192" y="1255"/>
                  <a:pt x="3209" y="1308"/>
                </a:cubicBezTo>
                <a:cubicBezTo>
                  <a:pt x="3147" y="1396"/>
                  <a:pt x="3243" y="1451"/>
                  <a:pt x="3318" y="1472"/>
                </a:cubicBezTo>
                <a:cubicBezTo>
                  <a:pt x="3448" y="1509"/>
                  <a:pt x="3551" y="1495"/>
                  <a:pt x="3702" y="1500"/>
                </a:cubicBezTo>
                <a:cubicBezTo>
                  <a:pt x="3727" y="1503"/>
                  <a:pt x="3753" y="1501"/>
                  <a:pt x="3776" y="1509"/>
                </a:cubicBezTo>
                <a:cubicBezTo>
                  <a:pt x="3797" y="1516"/>
                  <a:pt x="3815" y="1556"/>
                  <a:pt x="3821" y="1573"/>
                </a:cubicBezTo>
                <a:cubicBezTo>
                  <a:pt x="3847" y="1643"/>
                  <a:pt x="3849" y="1721"/>
                  <a:pt x="3876" y="1792"/>
                </a:cubicBezTo>
                <a:cubicBezTo>
                  <a:pt x="3887" y="1821"/>
                  <a:pt x="3954" y="1879"/>
                  <a:pt x="3968" y="1893"/>
                </a:cubicBezTo>
                <a:cubicBezTo>
                  <a:pt x="4012" y="1937"/>
                  <a:pt x="4051" y="1987"/>
                  <a:pt x="4096" y="2030"/>
                </a:cubicBezTo>
                <a:cubicBezTo>
                  <a:pt x="4108" y="2042"/>
                  <a:pt x="4168" y="2059"/>
                  <a:pt x="4187" y="2067"/>
                </a:cubicBezTo>
                <a:cubicBezTo>
                  <a:pt x="4231" y="2086"/>
                  <a:pt x="4276" y="2112"/>
                  <a:pt x="4315" y="2140"/>
                </a:cubicBezTo>
                <a:cubicBezTo>
                  <a:pt x="4321" y="2149"/>
                  <a:pt x="4332" y="2156"/>
                  <a:pt x="4333" y="2167"/>
                </a:cubicBezTo>
                <a:cubicBezTo>
                  <a:pt x="4340" y="2231"/>
                  <a:pt x="4316" y="2227"/>
                  <a:pt x="4269" y="2259"/>
                </a:cubicBezTo>
                <a:cubicBezTo>
                  <a:pt x="4209" y="2299"/>
                  <a:pt x="4166" y="2286"/>
                  <a:pt x="4086" y="2286"/>
                </a:cubicBezTo>
                <a:lnTo>
                  <a:pt x="23" y="228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3" name="Rectangle 35">
            <a:extLst>
              <a:ext uri="{FF2B5EF4-FFF2-40B4-BE49-F238E27FC236}">
                <a16:creationId xmlns:a16="http://schemas.microsoft.com/office/drawing/2014/main" id="{CCD8615F-F26D-4002-BA92-761C15906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4612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3" name="AutoShape 45">
            <a:extLst>
              <a:ext uri="{FF2B5EF4-FFF2-40B4-BE49-F238E27FC236}">
                <a16:creationId xmlns:a16="http://schemas.microsoft.com/office/drawing/2014/main" id="{330EA266-8C28-4CE2-A15E-D4E2FE473F87}"/>
              </a:ext>
            </a:extLst>
          </p:cNvPr>
          <p:cNvSpPr>
            <a:spLocks noChangeArrowheads="1"/>
          </p:cNvSpPr>
          <p:nvPr/>
        </p:nvSpPr>
        <p:spPr bwMode="auto">
          <a:xfrm rot="-966309">
            <a:off x="1169988" y="425450"/>
            <a:ext cx="730250" cy="792163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4" name="AutoShape 46">
            <a:extLst>
              <a:ext uri="{FF2B5EF4-FFF2-40B4-BE49-F238E27FC236}">
                <a16:creationId xmlns:a16="http://schemas.microsoft.com/office/drawing/2014/main" id="{404D6F40-D7C1-486F-9D04-DAE156268837}"/>
              </a:ext>
            </a:extLst>
          </p:cNvPr>
          <p:cNvSpPr>
            <a:spLocks noChangeArrowheads="1"/>
          </p:cNvSpPr>
          <p:nvPr/>
        </p:nvSpPr>
        <p:spPr bwMode="auto">
          <a:xfrm rot="939041">
            <a:off x="8459788" y="1628775"/>
            <a:ext cx="465137" cy="504825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5" name="AutoShape 47">
            <a:extLst>
              <a:ext uri="{FF2B5EF4-FFF2-40B4-BE49-F238E27FC236}">
                <a16:creationId xmlns:a16="http://schemas.microsoft.com/office/drawing/2014/main" id="{D8B3E90E-9278-468B-85B8-F85F66B28473}"/>
              </a:ext>
            </a:extLst>
          </p:cNvPr>
          <p:cNvSpPr>
            <a:spLocks noChangeArrowheads="1"/>
          </p:cNvSpPr>
          <p:nvPr/>
        </p:nvSpPr>
        <p:spPr bwMode="auto">
          <a:xfrm rot="910354">
            <a:off x="2849563" y="419100"/>
            <a:ext cx="227012" cy="246063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0" name="AutoShape 52">
            <a:extLst>
              <a:ext uri="{FF2B5EF4-FFF2-40B4-BE49-F238E27FC236}">
                <a16:creationId xmlns:a16="http://schemas.microsoft.com/office/drawing/2014/main" id="{B24C209B-C81E-4656-A089-652E95BF7AE4}"/>
              </a:ext>
            </a:extLst>
          </p:cNvPr>
          <p:cNvSpPr>
            <a:spLocks noChangeArrowheads="1"/>
          </p:cNvSpPr>
          <p:nvPr/>
        </p:nvSpPr>
        <p:spPr bwMode="auto">
          <a:xfrm rot="939041">
            <a:off x="4067175" y="549275"/>
            <a:ext cx="465138" cy="504825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1" name="AutoShape 53">
            <a:extLst>
              <a:ext uri="{FF2B5EF4-FFF2-40B4-BE49-F238E27FC236}">
                <a16:creationId xmlns:a16="http://schemas.microsoft.com/office/drawing/2014/main" id="{F8D9E4DD-D400-4D6D-B0A1-2103B59C42EF}"/>
              </a:ext>
            </a:extLst>
          </p:cNvPr>
          <p:cNvSpPr>
            <a:spLocks noChangeArrowheads="1"/>
          </p:cNvSpPr>
          <p:nvPr/>
        </p:nvSpPr>
        <p:spPr bwMode="auto">
          <a:xfrm rot="910354">
            <a:off x="4859338" y="0"/>
            <a:ext cx="227012" cy="246063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2" name="AutoShape 54">
            <a:extLst>
              <a:ext uri="{FF2B5EF4-FFF2-40B4-BE49-F238E27FC236}">
                <a16:creationId xmlns:a16="http://schemas.microsoft.com/office/drawing/2014/main" id="{0D1B980A-A651-4794-9D3F-41A6FB6655B2}"/>
              </a:ext>
            </a:extLst>
          </p:cNvPr>
          <p:cNvSpPr>
            <a:spLocks noChangeArrowheads="1"/>
          </p:cNvSpPr>
          <p:nvPr/>
        </p:nvSpPr>
        <p:spPr bwMode="auto">
          <a:xfrm rot="910354">
            <a:off x="4932363" y="1052513"/>
            <a:ext cx="227012" cy="246062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3" name="AutoShape 55">
            <a:extLst>
              <a:ext uri="{FF2B5EF4-FFF2-40B4-BE49-F238E27FC236}">
                <a16:creationId xmlns:a16="http://schemas.microsoft.com/office/drawing/2014/main" id="{93131031-F72D-448F-B12E-8244DA45F700}"/>
              </a:ext>
            </a:extLst>
          </p:cNvPr>
          <p:cNvSpPr>
            <a:spLocks noChangeArrowheads="1"/>
          </p:cNvSpPr>
          <p:nvPr/>
        </p:nvSpPr>
        <p:spPr bwMode="auto">
          <a:xfrm rot="-966309">
            <a:off x="6291263" y="198438"/>
            <a:ext cx="663575" cy="719137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6" name="AutoShape 58">
            <a:extLst>
              <a:ext uri="{FF2B5EF4-FFF2-40B4-BE49-F238E27FC236}">
                <a16:creationId xmlns:a16="http://schemas.microsoft.com/office/drawing/2014/main" id="{DCBB0D53-2744-40CF-BB33-955ACBDA1043}"/>
              </a:ext>
            </a:extLst>
          </p:cNvPr>
          <p:cNvSpPr>
            <a:spLocks noChangeArrowheads="1"/>
          </p:cNvSpPr>
          <p:nvPr/>
        </p:nvSpPr>
        <p:spPr bwMode="auto">
          <a:xfrm rot="939041">
            <a:off x="395288" y="-252413"/>
            <a:ext cx="465137" cy="504826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7" name="AutoShape 59">
            <a:extLst>
              <a:ext uri="{FF2B5EF4-FFF2-40B4-BE49-F238E27FC236}">
                <a16:creationId xmlns:a16="http://schemas.microsoft.com/office/drawing/2014/main" id="{59309559-1F54-4926-A966-CA918C82C2B2}"/>
              </a:ext>
            </a:extLst>
          </p:cNvPr>
          <p:cNvSpPr>
            <a:spLocks noChangeArrowheads="1"/>
          </p:cNvSpPr>
          <p:nvPr/>
        </p:nvSpPr>
        <p:spPr bwMode="auto">
          <a:xfrm rot="-966309">
            <a:off x="7956550" y="0"/>
            <a:ext cx="663575" cy="719138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332" name="Group 44">
            <a:extLst>
              <a:ext uri="{FF2B5EF4-FFF2-40B4-BE49-F238E27FC236}">
                <a16:creationId xmlns:a16="http://schemas.microsoft.com/office/drawing/2014/main" id="{E394A736-D2CB-4667-B1CB-9E6DF68C8DFC}"/>
              </a:ext>
            </a:extLst>
          </p:cNvPr>
          <p:cNvGrpSpPr>
            <a:grpSpLocks/>
          </p:cNvGrpSpPr>
          <p:nvPr/>
        </p:nvGrpSpPr>
        <p:grpSpPr bwMode="auto">
          <a:xfrm>
            <a:off x="5429250" y="188913"/>
            <a:ext cx="1001713" cy="1008062"/>
            <a:chOff x="3420" y="119"/>
            <a:chExt cx="631" cy="635"/>
          </a:xfrm>
        </p:grpSpPr>
        <p:pic>
          <p:nvPicPr>
            <p:cNvPr id="12325" name="Picture 37">
              <a:extLst>
                <a:ext uri="{FF2B5EF4-FFF2-40B4-BE49-F238E27FC236}">
                  <a16:creationId xmlns:a16="http://schemas.microsoft.com/office/drawing/2014/main" id="{F9992FD6-665A-43A3-A9EC-5219B49CB7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0" y="119"/>
              <a:ext cx="631" cy="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26" name="Oval 38">
              <a:extLst>
                <a:ext uri="{FF2B5EF4-FFF2-40B4-BE49-F238E27FC236}">
                  <a16:creationId xmlns:a16="http://schemas.microsoft.com/office/drawing/2014/main" id="{EA07E67F-DFA4-4755-A7EE-1B170DD90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5" y="164"/>
              <a:ext cx="227" cy="31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7" name="Oval 39">
              <a:extLst>
                <a:ext uri="{FF2B5EF4-FFF2-40B4-BE49-F238E27FC236}">
                  <a16:creationId xmlns:a16="http://schemas.microsoft.com/office/drawing/2014/main" id="{E22CF037-A0D9-43FA-ABE8-0ABC3510D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164"/>
              <a:ext cx="227" cy="31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8" name="Oval 40">
              <a:extLst>
                <a:ext uri="{FF2B5EF4-FFF2-40B4-BE49-F238E27FC236}">
                  <a16:creationId xmlns:a16="http://schemas.microsoft.com/office/drawing/2014/main" id="{534E7C9F-DD1B-4C20-989C-C8B2ED3FB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300"/>
              <a:ext cx="90" cy="1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9" name="Oval 41">
              <a:extLst>
                <a:ext uri="{FF2B5EF4-FFF2-40B4-BE49-F238E27FC236}">
                  <a16:creationId xmlns:a16="http://schemas.microsoft.com/office/drawing/2014/main" id="{A48C9ED8-0849-436E-85A0-09C1A9CC7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300"/>
              <a:ext cx="90" cy="1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0" name="Oval 42">
              <a:extLst>
                <a:ext uri="{FF2B5EF4-FFF2-40B4-BE49-F238E27FC236}">
                  <a16:creationId xmlns:a16="http://schemas.microsoft.com/office/drawing/2014/main" id="{7D2785DE-4AC6-42C0-A0A0-11412136C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300"/>
              <a:ext cx="45" cy="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1" name="Oval 43">
              <a:extLst>
                <a:ext uri="{FF2B5EF4-FFF2-40B4-BE49-F238E27FC236}">
                  <a16:creationId xmlns:a16="http://schemas.microsoft.com/office/drawing/2014/main" id="{89C38676-3372-4450-9EA1-5043FAA31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300"/>
              <a:ext cx="45" cy="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350" name="Picture 62">
            <a:extLst>
              <a:ext uri="{FF2B5EF4-FFF2-40B4-BE49-F238E27FC236}">
                <a16:creationId xmlns:a16="http://schemas.microsoft.com/office/drawing/2014/main" id="{D23D9A67-25D6-434F-93C5-BFE0AAEC3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75034">
            <a:off x="0" y="1773238"/>
            <a:ext cx="496887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355" name="Group 67">
            <a:extLst>
              <a:ext uri="{FF2B5EF4-FFF2-40B4-BE49-F238E27FC236}">
                <a16:creationId xmlns:a16="http://schemas.microsoft.com/office/drawing/2014/main" id="{CCB6450B-DE0B-40F3-8CFE-AFFD30FD917A}"/>
              </a:ext>
            </a:extLst>
          </p:cNvPr>
          <p:cNvGrpSpPr>
            <a:grpSpLocks/>
          </p:cNvGrpSpPr>
          <p:nvPr/>
        </p:nvGrpSpPr>
        <p:grpSpPr bwMode="auto">
          <a:xfrm>
            <a:off x="4427538" y="1125538"/>
            <a:ext cx="3168650" cy="1981200"/>
            <a:chOff x="2789" y="709"/>
            <a:chExt cx="1996" cy="1248"/>
          </a:xfrm>
        </p:grpSpPr>
        <p:pic>
          <p:nvPicPr>
            <p:cNvPr id="12324" name="Picture 36">
              <a:extLst>
                <a:ext uri="{FF2B5EF4-FFF2-40B4-BE49-F238E27FC236}">
                  <a16:creationId xmlns:a16="http://schemas.microsoft.com/office/drawing/2014/main" id="{5486D142-8972-4210-AB43-7A3605DFFE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709"/>
              <a:ext cx="1996" cy="1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54" name="Rectangle 66">
              <a:extLst>
                <a:ext uri="{FF2B5EF4-FFF2-40B4-BE49-F238E27FC236}">
                  <a16:creationId xmlns:a16="http://schemas.microsoft.com/office/drawing/2014/main" id="{50FBB9C9-1A4F-45E0-8004-3B2E8AE7E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1616"/>
              <a:ext cx="181" cy="1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56" name="Rectangle 6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B37B2CE-FB9A-4BAC-BCCF-79E2C880B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57" name="Picture 69">
            <a:extLst>
              <a:ext uri="{FF2B5EF4-FFF2-40B4-BE49-F238E27FC236}">
                <a16:creationId xmlns:a16="http://schemas.microsoft.com/office/drawing/2014/main" id="{C171DDC5-B155-4904-828F-22343C29BE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188"/>
            <a:ext cx="1258888" cy="7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84 0.22405 C -0.68837 0.2215 -0.68542 0.2185 -0.6816 0.21642 C -0.67952 0.21526 -0.67639 0.21595 -0.67448 0.21457 C -0.6724 0.21295 -0.67361 0.21017 -0.67205 0.20855 C -0.67014 0.2067 -0.66684 0.20601 -0.66459 0.20485 C -0.65295 0.19121 -0.63872 0.18011 -0.62084 0.17225 C -0.61216 0.16809 -0.60834 0.16301 -0.59861 0.16069 C -0.58386 0.15283 -0.57483 0.14751 -0.55695 0.1452 C -0.5507 0.14196 -0.52986 0.13087 -0.52483 0.12971 C -0.51684 0.12763 -0.50816 0.12647 -0.50052 0.12393 C -0.49375 0.12162 -0.48698 0.11931 -0.48073 0.11607 C -0.4783 0.11491 -0.47587 0.11353 -0.47327 0.11237 C -0.46337 0.10867 -0.45104 0.10936 -0.44115 0.10474 C -0.42327 0.09595 -0.40313 0.09295 -0.38229 0.08925 C -0.35035 0.08347 -0.31962 0.07052 -0.28646 0.06636 C -0.26511 0.06081 -0.29167 0.06867 -0.27431 0.06035 C -0.26754 0.05734 -0.25209 0.05433 -0.24497 0.05272 C -0.22726 0.04925 -0.20851 0.04786 -0.19097 0.04509 C -0.17917 0.03907 -0.16736 0.03884 -0.154 0.03537 C -0.11493 0.02474 -0.07188 0.02289 -0.03091 0.01988 C -0.00886 0.01665 0.01302 0.01387 0.03524 0.01064 C 0.10868 0.01156 0.17673 0.01457 0.24913 0.01803 C 0.26371 0.02035 0.25729 0.01988 0.26875 0.01988 " pathEditMode="relative" rAng="0" ptsTypes="ffffffffffffffffffffffA">
                                      <p:cBhvr>
                                        <p:cTn id="15" dur="5000" fill="hold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38" y="-106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ol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ad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>
            <a:extLst>
              <a:ext uri="{FF2B5EF4-FFF2-40B4-BE49-F238E27FC236}">
                <a16:creationId xmlns:a16="http://schemas.microsoft.com/office/drawing/2014/main" id="{9FAF919A-3CC8-405C-B1A6-063B4FB28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38" y="692150"/>
            <a:ext cx="1084262" cy="141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Freeform 5">
            <a:extLst>
              <a:ext uri="{FF2B5EF4-FFF2-40B4-BE49-F238E27FC236}">
                <a16:creationId xmlns:a16="http://schemas.microsoft.com/office/drawing/2014/main" id="{7E0C14F7-2E8D-4F32-AE99-34515E30534E}"/>
              </a:ext>
            </a:extLst>
          </p:cNvPr>
          <p:cNvSpPr>
            <a:spLocks/>
          </p:cNvSpPr>
          <p:nvPr/>
        </p:nvSpPr>
        <p:spPr bwMode="auto">
          <a:xfrm>
            <a:off x="-36513" y="1484313"/>
            <a:ext cx="9375776" cy="5940425"/>
          </a:xfrm>
          <a:custGeom>
            <a:avLst/>
            <a:gdLst>
              <a:gd name="T0" fmla="*/ 0 w 5906"/>
              <a:gd name="T1" fmla="*/ 0 h 3742"/>
              <a:gd name="T2" fmla="*/ 220 w 5906"/>
              <a:gd name="T3" fmla="*/ 10 h 3742"/>
              <a:gd name="T4" fmla="*/ 512 w 5906"/>
              <a:gd name="T5" fmla="*/ 64 h 3742"/>
              <a:gd name="T6" fmla="*/ 786 w 5906"/>
              <a:gd name="T7" fmla="*/ 119 h 3742"/>
              <a:gd name="T8" fmla="*/ 1207 w 5906"/>
              <a:gd name="T9" fmla="*/ 211 h 3742"/>
              <a:gd name="T10" fmla="*/ 1472 w 5906"/>
              <a:gd name="T11" fmla="*/ 220 h 3742"/>
              <a:gd name="T12" fmla="*/ 1938 w 5906"/>
              <a:gd name="T13" fmla="*/ 247 h 3742"/>
              <a:gd name="T14" fmla="*/ 2167 w 5906"/>
              <a:gd name="T15" fmla="*/ 220 h 3742"/>
              <a:gd name="T16" fmla="*/ 2679 w 5906"/>
              <a:gd name="T17" fmla="*/ 156 h 3742"/>
              <a:gd name="T18" fmla="*/ 3282 w 5906"/>
              <a:gd name="T19" fmla="*/ 110 h 3742"/>
              <a:gd name="T20" fmla="*/ 4060 w 5906"/>
              <a:gd name="T21" fmla="*/ 138 h 3742"/>
              <a:gd name="T22" fmla="*/ 4562 w 5906"/>
              <a:gd name="T23" fmla="*/ 256 h 3742"/>
              <a:gd name="T24" fmla="*/ 5906 w 5906"/>
              <a:gd name="T25" fmla="*/ 284 h 3742"/>
              <a:gd name="T26" fmla="*/ 5883 w 5906"/>
              <a:gd name="T27" fmla="*/ 3742 h 3742"/>
              <a:gd name="T28" fmla="*/ 32 w 5906"/>
              <a:gd name="T29" fmla="*/ 3652 h 3742"/>
              <a:gd name="T30" fmla="*/ 0 w 5906"/>
              <a:gd name="T31" fmla="*/ 0 h 3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906" h="3742">
                <a:moveTo>
                  <a:pt x="0" y="0"/>
                </a:moveTo>
                <a:cubicBezTo>
                  <a:pt x="73" y="3"/>
                  <a:pt x="147" y="5"/>
                  <a:pt x="220" y="10"/>
                </a:cubicBezTo>
                <a:cubicBezTo>
                  <a:pt x="319" y="17"/>
                  <a:pt x="414" y="48"/>
                  <a:pt x="512" y="64"/>
                </a:cubicBezTo>
                <a:cubicBezTo>
                  <a:pt x="602" y="96"/>
                  <a:pt x="694" y="98"/>
                  <a:pt x="786" y="119"/>
                </a:cubicBezTo>
                <a:cubicBezTo>
                  <a:pt x="922" y="149"/>
                  <a:pt x="1067" y="199"/>
                  <a:pt x="1207" y="211"/>
                </a:cubicBezTo>
                <a:cubicBezTo>
                  <a:pt x="1295" y="218"/>
                  <a:pt x="1384" y="217"/>
                  <a:pt x="1472" y="220"/>
                </a:cubicBezTo>
                <a:cubicBezTo>
                  <a:pt x="1627" y="233"/>
                  <a:pt x="1783" y="237"/>
                  <a:pt x="1938" y="247"/>
                </a:cubicBezTo>
                <a:cubicBezTo>
                  <a:pt x="2015" y="240"/>
                  <a:pt x="2091" y="232"/>
                  <a:pt x="2167" y="220"/>
                </a:cubicBezTo>
                <a:cubicBezTo>
                  <a:pt x="2319" y="160"/>
                  <a:pt x="2530" y="172"/>
                  <a:pt x="2679" y="156"/>
                </a:cubicBezTo>
                <a:cubicBezTo>
                  <a:pt x="2882" y="134"/>
                  <a:pt x="3077" y="116"/>
                  <a:pt x="3282" y="110"/>
                </a:cubicBezTo>
                <a:cubicBezTo>
                  <a:pt x="3552" y="120"/>
                  <a:pt x="3780" y="132"/>
                  <a:pt x="4060" y="138"/>
                </a:cubicBezTo>
                <a:cubicBezTo>
                  <a:pt x="4228" y="162"/>
                  <a:pt x="4391" y="250"/>
                  <a:pt x="4562" y="256"/>
                </a:cubicBezTo>
                <a:cubicBezTo>
                  <a:pt x="5009" y="272"/>
                  <a:pt x="5459" y="284"/>
                  <a:pt x="5906" y="284"/>
                </a:cubicBezTo>
                <a:lnTo>
                  <a:pt x="5883" y="3742"/>
                </a:lnTo>
                <a:lnTo>
                  <a:pt x="32" y="365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342" name="Group 6">
            <a:extLst>
              <a:ext uri="{FF2B5EF4-FFF2-40B4-BE49-F238E27FC236}">
                <a16:creationId xmlns:a16="http://schemas.microsoft.com/office/drawing/2014/main" id="{A198D139-E749-4F4E-95D3-E69E68A31D6E}"/>
              </a:ext>
            </a:extLst>
          </p:cNvPr>
          <p:cNvGrpSpPr>
            <a:grpSpLocks/>
          </p:cNvGrpSpPr>
          <p:nvPr/>
        </p:nvGrpSpPr>
        <p:grpSpPr bwMode="auto">
          <a:xfrm>
            <a:off x="7718425" y="4184650"/>
            <a:ext cx="1150938" cy="935038"/>
            <a:chOff x="4030" y="1389"/>
            <a:chExt cx="1163" cy="1451"/>
          </a:xfrm>
        </p:grpSpPr>
        <p:sp>
          <p:nvSpPr>
            <p:cNvPr id="14343" name="Freeform 7">
              <a:extLst>
                <a:ext uri="{FF2B5EF4-FFF2-40B4-BE49-F238E27FC236}">
                  <a16:creationId xmlns:a16="http://schemas.microsoft.com/office/drawing/2014/main" id="{B5CE2CC8-59DE-45D5-ACD7-1EC71A1C9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" y="1570"/>
              <a:ext cx="1163" cy="1270"/>
            </a:xfrm>
            <a:custGeom>
              <a:avLst/>
              <a:gdLst>
                <a:gd name="T0" fmla="*/ 120 w 1163"/>
                <a:gd name="T1" fmla="*/ 0 h 1277"/>
                <a:gd name="T2" fmla="*/ 937 w 1163"/>
                <a:gd name="T3" fmla="*/ 0 h 1277"/>
                <a:gd name="T4" fmla="*/ 1163 w 1163"/>
                <a:gd name="T5" fmla="*/ 1044 h 1277"/>
                <a:gd name="T6" fmla="*/ 1086 w 1163"/>
                <a:gd name="T7" fmla="*/ 1132 h 1277"/>
                <a:gd name="T8" fmla="*/ 1035 w 1163"/>
                <a:gd name="T9" fmla="*/ 1166 h 1277"/>
                <a:gd name="T10" fmla="*/ 976 w 1163"/>
                <a:gd name="T11" fmla="*/ 1183 h 1277"/>
                <a:gd name="T12" fmla="*/ 951 w 1163"/>
                <a:gd name="T13" fmla="*/ 1200 h 1277"/>
                <a:gd name="T14" fmla="*/ 866 w 1163"/>
                <a:gd name="T15" fmla="*/ 1208 h 1277"/>
                <a:gd name="T16" fmla="*/ 104 w 1163"/>
                <a:gd name="T17" fmla="*/ 1183 h 1277"/>
                <a:gd name="T18" fmla="*/ 10 w 1163"/>
                <a:gd name="T19" fmla="*/ 1132 h 1277"/>
                <a:gd name="T20" fmla="*/ 19 w 1163"/>
                <a:gd name="T21" fmla="*/ 1064 h 1277"/>
                <a:gd name="T22" fmla="*/ 120 w 1163"/>
                <a:gd name="T23" fmla="*/ 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3" h="1277">
                  <a:moveTo>
                    <a:pt x="120" y="0"/>
                  </a:moveTo>
                  <a:lnTo>
                    <a:pt x="937" y="0"/>
                  </a:lnTo>
                  <a:lnTo>
                    <a:pt x="1163" y="1044"/>
                  </a:lnTo>
                  <a:cubicBezTo>
                    <a:pt x="1147" y="1095"/>
                    <a:pt x="1133" y="1100"/>
                    <a:pt x="1086" y="1132"/>
                  </a:cubicBezTo>
                  <a:cubicBezTo>
                    <a:pt x="1084" y="1133"/>
                    <a:pt x="1037" y="1165"/>
                    <a:pt x="1035" y="1166"/>
                  </a:cubicBezTo>
                  <a:cubicBezTo>
                    <a:pt x="1021" y="1169"/>
                    <a:pt x="990" y="1176"/>
                    <a:pt x="976" y="1183"/>
                  </a:cubicBezTo>
                  <a:cubicBezTo>
                    <a:pt x="967" y="1188"/>
                    <a:pt x="961" y="1198"/>
                    <a:pt x="951" y="1200"/>
                  </a:cubicBezTo>
                  <a:cubicBezTo>
                    <a:pt x="923" y="1206"/>
                    <a:pt x="894" y="1205"/>
                    <a:pt x="866" y="1208"/>
                  </a:cubicBezTo>
                  <a:cubicBezTo>
                    <a:pt x="604" y="1277"/>
                    <a:pt x="357" y="1213"/>
                    <a:pt x="104" y="1183"/>
                  </a:cubicBezTo>
                  <a:cubicBezTo>
                    <a:pt x="72" y="1175"/>
                    <a:pt x="26" y="1167"/>
                    <a:pt x="10" y="1132"/>
                  </a:cubicBezTo>
                  <a:cubicBezTo>
                    <a:pt x="0" y="1111"/>
                    <a:pt x="19" y="1064"/>
                    <a:pt x="19" y="1064"/>
                  </a:cubicBezTo>
                  <a:lnTo>
                    <a:pt x="120" y="0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rgbClr val="99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Oval 8">
              <a:extLst>
                <a:ext uri="{FF2B5EF4-FFF2-40B4-BE49-F238E27FC236}">
                  <a16:creationId xmlns:a16="http://schemas.microsoft.com/office/drawing/2014/main" id="{B95B95EA-E5B8-4AE4-9AA3-2629067FA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1389"/>
              <a:ext cx="816" cy="317"/>
            </a:xfrm>
            <a:prstGeom prst="ellipse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rgbClr val="99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45" name="Group 9">
            <a:extLst>
              <a:ext uri="{FF2B5EF4-FFF2-40B4-BE49-F238E27FC236}">
                <a16:creationId xmlns:a16="http://schemas.microsoft.com/office/drawing/2014/main" id="{BF51CE22-71D6-435C-8233-E9DA4F0CA7AA}"/>
              </a:ext>
            </a:extLst>
          </p:cNvPr>
          <p:cNvGrpSpPr>
            <a:grpSpLocks/>
          </p:cNvGrpSpPr>
          <p:nvPr/>
        </p:nvGrpSpPr>
        <p:grpSpPr bwMode="auto">
          <a:xfrm>
            <a:off x="7431088" y="3105150"/>
            <a:ext cx="863600" cy="701675"/>
            <a:chOff x="4030" y="1389"/>
            <a:chExt cx="1163" cy="1451"/>
          </a:xfrm>
        </p:grpSpPr>
        <p:sp>
          <p:nvSpPr>
            <p:cNvPr id="14346" name="Freeform 10">
              <a:extLst>
                <a:ext uri="{FF2B5EF4-FFF2-40B4-BE49-F238E27FC236}">
                  <a16:creationId xmlns:a16="http://schemas.microsoft.com/office/drawing/2014/main" id="{59DE5BE6-B312-4F70-B198-5AE4FBAE9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" y="1570"/>
              <a:ext cx="1163" cy="1270"/>
            </a:xfrm>
            <a:custGeom>
              <a:avLst/>
              <a:gdLst>
                <a:gd name="T0" fmla="*/ 120 w 1163"/>
                <a:gd name="T1" fmla="*/ 0 h 1277"/>
                <a:gd name="T2" fmla="*/ 937 w 1163"/>
                <a:gd name="T3" fmla="*/ 0 h 1277"/>
                <a:gd name="T4" fmla="*/ 1163 w 1163"/>
                <a:gd name="T5" fmla="*/ 1044 h 1277"/>
                <a:gd name="T6" fmla="*/ 1086 w 1163"/>
                <a:gd name="T7" fmla="*/ 1132 h 1277"/>
                <a:gd name="T8" fmla="*/ 1035 w 1163"/>
                <a:gd name="T9" fmla="*/ 1166 h 1277"/>
                <a:gd name="T10" fmla="*/ 976 w 1163"/>
                <a:gd name="T11" fmla="*/ 1183 h 1277"/>
                <a:gd name="T12" fmla="*/ 951 w 1163"/>
                <a:gd name="T13" fmla="*/ 1200 h 1277"/>
                <a:gd name="T14" fmla="*/ 866 w 1163"/>
                <a:gd name="T15" fmla="*/ 1208 h 1277"/>
                <a:gd name="T16" fmla="*/ 104 w 1163"/>
                <a:gd name="T17" fmla="*/ 1183 h 1277"/>
                <a:gd name="T18" fmla="*/ 10 w 1163"/>
                <a:gd name="T19" fmla="*/ 1132 h 1277"/>
                <a:gd name="T20" fmla="*/ 19 w 1163"/>
                <a:gd name="T21" fmla="*/ 1064 h 1277"/>
                <a:gd name="T22" fmla="*/ 120 w 1163"/>
                <a:gd name="T23" fmla="*/ 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3" h="1277">
                  <a:moveTo>
                    <a:pt x="120" y="0"/>
                  </a:moveTo>
                  <a:lnTo>
                    <a:pt x="937" y="0"/>
                  </a:lnTo>
                  <a:lnTo>
                    <a:pt x="1163" y="1044"/>
                  </a:lnTo>
                  <a:cubicBezTo>
                    <a:pt x="1147" y="1095"/>
                    <a:pt x="1133" y="1100"/>
                    <a:pt x="1086" y="1132"/>
                  </a:cubicBezTo>
                  <a:cubicBezTo>
                    <a:pt x="1084" y="1133"/>
                    <a:pt x="1037" y="1165"/>
                    <a:pt x="1035" y="1166"/>
                  </a:cubicBezTo>
                  <a:cubicBezTo>
                    <a:pt x="1021" y="1169"/>
                    <a:pt x="990" y="1176"/>
                    <a:pt x="976" y="1183"/>
                  </a:cubicBezTo>
                  <a:cubicBezTo>
                    <a:pt x="967" y="1188"/>
                    <a:pt x="961" y="1198"/>
                    <a:pt x="951" y="1200"/>
                  </a:cubicBezTo>
                  <a:cubicBezTo>
                    <a:pt x="923" y="1206"/>
                    <a:pt x="894" y="1205"/>
                    <a:pt x="866" y="1208"/>
                  </a:cubicBezTo>
                  <a:cubicBezTo>
                    <a:pt x="604" y="1277"/>
                    <a:pt x="357" y="1213"/>
                    <a:pt x="104" y="1183"/>
                  </a:cubicBezTo>
                  <a:cubicBezTo>
                    <a:pt x="72" y="1175"/>
                    <a:pt x="26" y="1167"/>
                    <a:pt x="10" y="1132"/>
                  </a:cubicBezTo>
                  <a:cubicBezTo>
                    <a:pt x="0" y="1111"/>
                    <a:pt x="19" y="1064"/>
                    <a:pt x="19" y="1064"/>
                  </a:cubicBezTo>
                  <a:lnTo>
                    <a:pt x="120" y="0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rgbClr val="99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Oval 11">
              <a:extLst>
                <a:ext uri="{FF2B5EF4-FFF2-40B4-BE49-F238E27FC236}">
                  <a16:creationId xmlns:a16="http://schemas.microsoft.com/office/drawing/2014/main" id="{1F105D8E-CDF9-4ADB-AF09-B82A729BB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1389"/>
              <a:ext cx="816" cy="317"/>
            </a:xfrm>
            <a:prstGeom prst="ellipse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rgbClr val="99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48" name="Group 12">
            <a:extLst>
              <a:ext uri="{FF2B5EF4-FFF2-40B4-BE49-F238E27FC236}">
                <a16:creationId xmlns:a16="http://schemas.microsoft.com/office/drawing/2014/main" id="{0A93BBFB-B88F-4C5F-A819-E2105631F932}"/>
              </a:ext>
            </a:extLst>
          </p:cNvPr>
          <p:cNvGrpSpPr>
            <a:grpSpLocks/>
          </p:cNvGrpSpPr>
          <p:nvPr/>
        </p:nvGrpSpPr>
        <p:grpSpPr bwMode="auto">
          <a:xfrm>
            <a:off x="7502525" y="3392488"/>
            <a:ext cx="2447925" cy="2159000"/>
            <a:chOff x="3787" y="2931"/>
            <a:chExt cx="1542" cy="1360"/>
          </a:xfrm>
        </p:grpSpPr>
        <p:grpSp>
          <p:nvGrpSpPr>
            <p:cNvPr id="14349" name="Group 13">
              <a:extLst>
                <a:ext uri="{FF2B5EF4-FFF2-40B4-BE49-F238E27FC236}">
                  <a16:creationId xmlns:a16="http://schemas.microsoft.com/office/drawing/2014/main" id="{BAF75601-EB54-4804-939A-DBEEFFBDCF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7" y="3702"/>
              <a:ext cx="725" cy="589"/>
              <a:chOff x="4030" y="1389"/>
              <a:chExt cx="1163" cy="1451"/>
            </a:xfrm>
          </p:grpSpPr>
          <p:sp>
            <p:nvSpPr>
              <p:cNvPr id="14350" name="Freeform 14">
                <a:extLst>
                  <a:ext uri="{FF2B5EF4-FFF2-40B4-BE49-F238E27FC236}">
                    <a16:creationId xmlns:a16="http://schemas.microsoft.com/office/drawing/2014/main" id="{F293FFFB-0F6D-4014-8F33-1401F831A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0" y="1570"/>
                <a:ext cx="1163" cy="1270"/>
              </a:xfrm>
              <a:custGeom>
                <a:avLst/>
                <a:gdLst>
                  <a:gd name="T0" fmla="*/ 120 w 1163"/>
                  <a:gd name="T1" fmla="*/ 0 h 1277"/>
                  <a:gd name="T2" fmla="*/ 937 w 1163"/>
                  <a:gd name="T3" fmla="*/ 0 h 1277"/>
                  <a:gd name="T4" fmla="*/ 1163 w 1163"/>
                  <a:gd name="T5" fmla="*/ 1044 h 1277"/>
                  <a:gd name="T6" fmla="*/ 1086 w 1163"/>
                  <a:gd name="T7" fmla="*/ 1132 h 1277"/>
                  <a:gd name="T8" fmla="*/ 1035 w 1163"/>
                  <a:gd name="T9" fmla="*/ 1166 h 1277"/>
                  <a:gd name="T10" fmla="*/ 976 w 1163"/>
                  <a:gd name="T11" fmla="*/ 1183 h 1277"/>
                  <a:gd name="T12" fmla="*/ 951 w 1163"/>
                  <a:gd name="T13" fmla="*/ 1200 h 1277"/>
                  <a:gd name="T14" fmla="*/ 866 w 1163"/>
                  <a:gd name="T15" fmla="*/ 1208 h 1277"/>
                  <a:gd name="T16" fmla="*/ 104 w 1163"/>
                  <a:gd name="T17" fmla="*/ 1183 h 1277"/>
                  <a:gd name="T18" fmla="*/ 10 w 1163"/>
                  <a:gd name="T19" fmla="*/ 1132 h 1277"/>
                  <a:gd name="T20" fmla="*/ 19 w 1163"/>
                  <a:gd name="T21" fmla="*/ 1064 h 1277"/>
                  <a:gd name="T22" fmla="*/ 120 w 1163"/>
                  <a:gd name="T23" fmla="*/ 0 h 1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63" h="1277">
                    <a:moveTo>
                      <a:pt x="120" y="0"/>
                    </a:moveTo>
                    <a:lnTo>
                      <a:pt x="937" y="0"/>
                    </a:lnTo>
                    <a:lnTo>
                      <a:pt x="1163" y="1044"/>
                    </a:lnTo>
                    <a:cubicBezTo>
                      <a:pt x="1147" y="1095"/>
                      <a:pt x="1133" y="1100"/>
                      <a:pt x="1086" y="1132"/>
                    </a:cubicBezTo>
                    <a:cubicBezTo>
                      <a:pt x="1084" y="1133"/>
                      <a:pt x="1037" y="1165"/>
                      <a:pt x="1035" y="1166"/>
                    </a:cubicBezTo>
                    <a:cubicBezTo>
                      <a:pt x="1021" y="1169"/>
                      <a:pt x="990" y="1176"/>
                      <a:pt x="976" y="1183"/>
                    </a:cubicBezTo>
                    <a:cubicBezTo>
                      <a:pt x="967" y="1188"/>
                      <a:pt x="961" y="1198"/>
                      <a:pt x="951" y="1200"/>
                    </a:cubicBezTo>
                    <a:cubicBezTo>
                      <a:pt x="923" y="1206"/>
                      <a:pt x="894" y="1205"/>
                      <a:pt x="866" y="1208"/>
                    </a:cubicBezTo>
                    <a:cubicBezTo>
                      <a:pt x="604" y="1277"/>
                      <a:pt x="357" y="1213"/>
                      <a:pt x="104" y="1183"/>
                    </a:cubicBezTo>
                    <a:cubicBezTo>
                      <a:pt x="72" y="1175"/>
                      <a:pt x="26" y="1167"/>
                      <a:pt x="10" y="1132"/>
                    </a:cubicBezTo>
                    <a:cubicBezTo>
                      <a:pt x="0" y="1111"/>
                      <a:pt x="19" y="1064"/>
                      <a:pt x="19" y="1064"/>
                    </a:cubicBezTo>
                    <a:lnTo>
                      <a:pt x="120" y="0"/>
                    </a:lnTo>
                    <a:close/>
                  </a:path>
                </a:pathLst>
              </a:custGeom>
              <a:blipFill dpi="0" rotWithShape="1">
                <a:blip r:embed="rId5"/>
                <a:srcRect/>
                <a:tile tx="0" ty="0" sx="100000" sy="100000" flip="none" algn="tl"/>
              </a:blipFill>
              <a:ln w="9525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1" name="Oval 15">
                <a:extLst>
                  <a:ext uri="{FF2B5EF4-FFF2-40B4-BE49-F238E27FC236}">
                    <a16:creationId xmlns:a16="http://schemas.microsoft.com/office/drawing/2014/main" id="{C706DDEB-CBEA-4C99-8C10-B19BCEE3A4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1389"/>
                <a:ext cx="816" cy="317"/>
              </a:xfrm>
              <a:prstGeom prst="ellipse">
                <a:avLst/>
              </a:prstGeom>
              <a:blipFill dpi="0" rotWithShape="1">
                <a:blip r:embed="rId5"/>
                <a:srcRect/>
                <a:tile tx="0" ty="0" sx="100000" sy="100000" flip="none" algn="tl"/>
              </a:blipFill>
              <a:ln w="9525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52" name="Group 16">
              <a:extLst>
                <a:ext uri="{FF2B5EF4-FFF2-40B4-BE49-F238E27FC236}">
                  <a16:creationId xmlns:a16="http://schemas.microsoft.com/office/drawing/2014/main" id="{C2101D9D-005D-4FA1-86BF-BCCA5680FB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59" y="2931"/>
              <a:ext cx="1270" cy="862"/>
              <a:chOff x="4105" y="3022"/>
              <a:chExt cx="1270" cy="862"/>
            </a:xfrm>
          </p:grpSpPr>
          <p:sp>
            <p:nvSpPr>
              <p:cNvPr id="14353" name="Line 17">
                <a:extLst>
                  <a:ext uri="{FF2B5EF4-FFF2-40B4-BE49-F238E27FC236}">
                    <a16:creationId xmlns:a16="http://schemas.microsoft.com/office/drawing/2014/main" id="{AD9930F5-2145-4454-8E9E-FFED2E62C5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0" y="3203"/>
                <a:ext cx="0" cy="681"/>
              </a:xfrm>
              <a:prstGeom prst="line">
                <a:avLst/>
              </a:prstGeom>
              <a:noFill/>
              <a:ln w="5715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4354" name="Picture 18">
                <a:extLst>
                  <a:ext uri="{FF2B5EF4-FFF2-40B4-BE49-F238E27FC236}">
                    <a16:creationId xmlns:a16="http://schemas.microsoft.com/office/drawing/2014/main" id="{F1287EC4-1533-4724-BC43-E385C43E49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5" y="3022"/>
                <a:ext cx="1270" cy="5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4355" name="Group 19">
            <a:extLst>
              <a:ext uri="{FF2B5EF4-FFF2-40B4-BE49-F238E27FC236}">
                <a16:creationId xmlns:a16="http://schemas.microsoft.com/office/drawing/2014/main" id="{8808C0B4-078E-417D-8048-B9FA5E4087CD}"/>
              </a:ext>
            </a:extLst>
          </p:cNvPr>
          <p:cNvGrpSpPr>
            <a:grpSpLocks/>
          </p:cNvGrpSpPr>
          <p:nvPr/>
        </p:nvGrpSpPr>
        <p:grpSpPr bwMode="auto">
          <a:xfrm>
            <a:off x="1022350" y="1952625"/>
            <a:ext cx="431800" cy="350838"/>
            <a:chOff x="4030" y="1389"/>
            <a:chExt cx="1163" cy="1451"/>
          </a:xfrm>
        </p:grpSpPr>
        <p:sp>
          <p:nvSpPr>
            <p:cNvPr id="14356" name="Freeform 20">
              <a:extLst>
                <a:ext uri="{FF2B5EF4-FFF2-40B4-BE49-F238E27FC236}">
                  <a16:creationId xmlns:a16="http://schemas.microsoft.com/office/drawing/2014/main" id="{EAE523FC-F242-468B-A385-B163D6DF8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" y="1570"/>
              <a:ext cx="1163" cy="1270"/>
            </a:xfrm>
            <a:custGeom>
              <a:avLst/>
              <a:gdLst>
                <a:gd name="T0" fmla="*/ 120 w 1163"/>
                <a:gd name="T1" fmla="*/ 0 h 1277"/>
                <a:gd name="T2" fmla="*/ 937 w 1163"/>
                <a:gd name="T3" fmla="*/ 0 h 1277"/>
                <a:gd name="T4" fmla="*/ 1163 w 1163"/>
                <a:gd name="T5" fmla="*/ 1044 h 1277"/>
                <a:gd name="T6" fmla="*/ 1086 w 1163"/>
                <a:gd name="T7" fmla="*/ 1132 h 1277"/>
                <a:gd name="T8" fmla="*/ 1035 w 1163"/>
                <a:gd name="T9" fmla="*/ 1166 h 1277"/>
                <a:gd name="T10" fmla="*/ 976 w 1163"/>
                <a:gd name="T11" fmla="*/ 1183 h 1277"/>
                <a:gd name="T12" fmla="*/ 951 w 1163"/>
                <a:gd name="T13" fmla="*/ 1200 h 1277"/>
                <a:gd name="T14" fmla="*/ 866 w 1163"/>
                <a:gd name="T15" fmla="*/ 1208 h 1277"/>
                <a:gd name="T16" fmla="*/ 104 w 1163"/>
                <a:gd name="T17" fmla="*/ 1183 h 1277"/>
                <a:gd name="T18" fmla="*/ 10 w 1163"/>
                <a:gd name="T19" fmla="*/ 1132 h 1277"/>
                <a:gd name="T20" fmla="*/ 19 w 1163"/>
                <a:gd name="T21" fmla="*/ 1064 h 1277"/>
                <a:gd name="T22" fmla="*/ 120 w 1163"/>
                <a:gd name="T23" fmla="*/ 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3" h="1277">
                  <a:moveTo>
                    <a:pt x="120" y="0"/>
                  </a:moveTo>
                  <a:lnTo>
                    <a:pt x="937" y="0"/>
                  </a:lnTo>
                  <a:lnTo>
                    <a:pt x="1163" y="1044"/>
                  </a:lnTo>
                  <a:cubicBezTo>
                    <a:pt x="1147" y="1095"/>
                    <a:pt x="1133" y="1100"/>
                    <a:pt x="1086" y="1132"/>
                  </a:cubicBezTo>
                  <a:cubicBezTo>
                    <a:pt x="1084" y="1133"/>
                    <a:pt x="1037" y="1165"/>
                    <a:pt x="1035" y="1166"/>
                  </a:cubicBezTo>
                  <a:cubicBezTo>
                    <a:pt x="1021" y="1169"/>
                    <a:pt x="990" y="1176"/>
                    <a:pt x="976" y="1183"/>
                  </a:cubicBezTo>
                  <a:cubicBezTo>
                    <a:pt x="967" y="1188"/>
                    <a:pt x="961" y="1198"/>
                    <a:pt x="951" y="1200"/>
                  </a:cubicBezTo>
                  <a:cubicBezTo>
                    <a:pt x="923" y="1206"/>
                    <a:pt x="894" y="1205"/>
                    <a:pt x="866" y="1208"/>
                  </a:cubicBezTo>
                  <a:cubicBezTo>
                    <a:pt x="604" y="1277"/>
                    <a:pt x="357" y="1213"/>
                    <a:pt x="104" y="1183"/>
                  </a:cubicBezTo>
                  <a:cubicBezTo>
                    <a:pt x="72" y="1175"/>
                    <a:pt x="26" y="1167"/>
                    <a:pt x="10" y="1132"/>
                  </a:cubicBezTo>
                  <a:cubicBezTo>
                    <a:pt x="0" y="1111"/>
                    <a:pt x="19" y="1064"/>
                    <a:pt x="19" y="1064"/>
                  </a:cubicBezTo>
                  <a:lnTo>
                    <a:pt x="120" y="0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rgbClr val="99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Oval 21">
              <a:extLst>
                <a:ext uri="{FF2B5EF4-FFF2-40B4-BE49-F238E27FC236}">
                  <a16:creationId xmlns:a16="http://schemas.microsoft.com/office/drawing/2014/main" id="{45E86DC3-A3B1-4BEF-BAED-0F24B90E3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1389"/>
              <a:ext cx="816" cy="317"/>
            </a:xfrm>
            <a:prstGeom prst="ellipse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rgbClr val="99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58" name="Group 22">
            <a:extLst>
              <a:ext uri="{FF2B5EF4-FFF2-40B4-BE49-F238E27FC236}">
                <a16:creationId xmlns:a16="http://schemas.microsoft.com/office/drawing/2014/main" id="{752CC5B4-933D-4A93-87D5-181A3E261724}"/>
              </a:ext>
            </a:extLst>
          </p:cNvPr>
          <p:cNvGrpSpPr>
            <a:grpSpLocks/>
          </p:cNvGrpSpPr>
          <p:nvPr/>
        </p:nvGrpSpPr>
        <p:grpSpPr bwMode="auto">
          <a:xfrm>
            <a:off x="8583613" y="2024063"/>
            <a:ext cx="360362" cy="292100"/>
            <a:chOff x="4030" y="1389"/>
            <a:chExt cx="1163" cy="1451"/>
          </a:xfrm>
        </p:grpSpPr>
        <p:sp>
          <p:nvSpPr>
            <p:cNvPr id="14359" name="Freeform 23">
              <a:extLst>
                <a:ext uri="{FF2B5EF4-FFF2-40B4-BE49-F238E27FC236}">
                  <a16:creationId xmlns:a16="http://schemas.microsoft.com/office/drawing/2014/main" id="{7EE01946-9B13-4A8D-A7FF-9ED171634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" y="1570"/>
              <a:ext cx="1163" cy="1270"/>
            </a:xfrm>
            <a:custGeom>
              <a:avLst/>
              <a:gdLst>
                <a:gd name="T0" fmla="*/ 120 w 1163"/>
                <a:gd name="T1" fmla="*/ 0 h 1277"/>
                <a:gd name="T2" fmla="*/ 937 w 1163"/>
                <a:gd name="T3" fmla="*/ 0 h 1277"/>
                <a:gd name="T4" fmla="*/ 1163 w 1163"/>
                <a:gd name="T5" fmla="*/ 1044 h 1277"/>
                <a:gd name="T6" fmla="*/ 1086 w 1163"/>
                <a:gd name="T7" fmla="*/ 1132 h 1277"/>
                <a:gd name="T8" fmla="*/ 1035 w 1163"/>
                <a:gd name="T9" fmla="*/ 1166 h 1277"/>
                <a:gd name="T10" fmla="*/ 976 w 1163"/>
                <a:gd name="T11" fmla="*/ 1183 h 1277"/>
                <a:gd name="T12" fmla="*/ 951 w 1163"/>
                <a:gd name="T13" fmla="*/ 1200 h 1277"/>
                <a:gd name="T14" fmla="*/ 866 w 1163"/>
                <a:gd name="T15" fmla="*/ 1208 h 1277"/>
                <a:gd name="T16" fmla="*/ 104 w 1163"/>
                <a:gd name="T17" fmla="*/ 1183 h 1277"/>
                <a:gd name="T18" fmla="*/ 10 w 1163"/>
                <a:gd name="T19" fmla="*/ 1132 h 1277"/>
                <a:gd name="T20" fmla="*/ 19 w 1163"/>
                <a:gd name="T21" fmla="*/ 1064 h 1277"/>
                <a:gd name="T22" fmla="*/ 120 w 1163"/>
                <a:gd name="T23" fmla="*/ 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3" h="1277">
                  <a:moveTo>
                    <a:pt x="120" y="0"/>
                  </a:moveTo>
                  <a:lnTo>
                    <a:pt x="937" y="0"/>
                  </a:lnTo>
                  <a:lnTo>
                    <a:pt x="1163" y="1044"/>
                  </a:lnTo>
                  <a:cubicBezTo>
                    <a:pt x="1147" y="1095"/>
                    <a:pt x="1133" y="1100"/>
                    <a:pt x="1086" y="1132"/>
                  </a:cubicBezTo>
                  <a:cubicBezTo>
                    <a:pt x="1084" y="1133"/>
                    <a:pt x="1037" y="1165"/>
                    <a:pt x="1035" y="1166"/>
                  </a:cubicBezTo>
                  <a:cubicBezTo>
                    <a:pt x="1021" y="1169"/>
                    <a:pt x="990" y="1176"/>
                    <a:pt x="976" y="1183"/>
                  </a:cubicBezTo>
                  <a:cubicBezTo>
                    <a:pt x="967" y="1188"/>
                    <a:pt x="961" y="1198"/>
                    <a:pt x="951" y="1200"/>
                  </a:cubicBezTo>
                  <a:cubicBezTo>
                    <a:pt x="923" y="1206"/>
                    <a:pt x="894" y="1205"/>
                    <a:pt x="866" y="1208"/>
                  </a:cubicBezTo>
                  <a:cubicBezTo>
                    <a:pt x="604" y="1277"/>
                    <a:pt x="357" y="1213"/>
                    <a:pt x="104" y="1183"/>
                  </a:cubicBezTo>
                  <a:cubicBezTo>
                    <a:pt x="72" y="1175"/>
                    <a:pt x="26" y="1167"/>
                    <a:pt x="10" y="1132"/>
                  </a:cubicBezTo>
                  <a:cubicBezTo>
                    <a:pt x="0" y="1111"/>
                    <a:pt x="19" y="1064"/>
                    <a:pt x="19" y="1064"/>
                  </a:cubicBezTo>
                  <a:lnTo>
                    <a:pt x="120" y="0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rgbClr val="99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Oval 24">
              <a:extLst>
                <a:ext uri="{FF2B5EF4-FFF2-40B4-BE49-F238E27FC236}">
                  <a16:creationId xmlns:a16="http://schemas.microsoft.com/office/drawing/2014/main" id="{31CD0B66-E552-4C51-B2C5-F06FACEF3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1389"/>
              <a:ext cx="816" cy="317"/>
            </a:xfrm>
            <a:prstGeom prst="ellipse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rgbClr val="99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61" name="Group 25">
            <a:extLst>
              <a:ext uri="{FF2B5EF4-FFF2-40B4-BE49-F238E27FC236}">
                <a16:creationId xmlns:a16="http://schemas.microsoft.com/office/drawing/2014/main" id="{862E4EAF-87C3-427E-B040-602201E6A4BF}"/>
              </a:ext>
            </a:extLst>
          </p:cNvPr>
          <p:cNvGrpSpPr>
            <a:grpSpLocks/>
          </p:cNvGrpSpPr>
          <p:nvPr/>
        </p:nvGrpSpPr>
        <p:grpSpPr bwMode="auto">
          <a:xfrm>
            <a:off x="3851275" y="1557338"/>
            <a:ext cx="360363" cy="292100"/>
            <a:chOff x="4030" y="1389"/>
            <a:chExt cx="1163" cy="1451"/>
          </a:xfrm>
        </p:grpSpPr>
        <p:sp>
          <p:nvSpPr>
            <p:cNvPr id="14362" name="Freeform 26">
              <a:extLst>
                <a:ext uri="{FF2B5EF4-FFF2-40B4-BE49-F238E27FC236}">
                  <a16:creationId xmlns:a16="http://schemas.microsoft.com/office/drawing/2014/main" id="{B458CB15-28EB-43A2-AC51-68F2127D1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" y="1570"/>
              <a:ext cx="1163" cy="1270"/>
            </a:xfrm>
            <a:custGeom>
              <a:avLst/>
              <a:gdLst>
                <a:gd name="T0" fmla="*/ 120 w 1163"/>
                <a:gd name="T1" fmla="*/ 0 h 1277"/>
                <a:gd name="T2" fmla="*/ 937 w 1163"/>
                <a:gd name="T3" fmla="*/ 0 h 1277"/>
                <a:gd name="T4" fmla="*/ 1163 w 1163"/>
                <a:gd name="T5" fmla="*/ 1044 h 1277"/>
                <a:gd name="T6" fmla="*/ 1086 w 1163"/>
                <a:gd name="T7" fmla="*/ 1132 h 1277"/>
                <a:gd name="T8" fmla="*/ 1035 w 1163"/>
                <a:gd name="T9" fmla="*/ 1166 h 1277"/>
                <a:gd name="T10" fmla="*/ 976 w 1163"/>
                <a:gd name="T11" fmla="*/ 1183 h 1277"/>
                <a:gd name="T12" fmla="*/ 951 w 1163"/>
                <a:gd name="T13" fmla="*/ 1200 h 1277"/>
                <a:gd name="T14" fmla="*/ 866 w 1163"/>
                <a:gd name="T15" fmla="*/ 1208 h 1277"/>
                <a:gd name="T16" fmla="*/ 104 w 1163"/>
                <a:gd name="T17" fmla="*/ 1183 h 1277"/>
                <a:gd name="T18" fmla="*/ 10 w 1163"/>
                <a:gd name="T19" fmla="*/ 1132 h 1277"/>
                <a:gd name="T20" fmla="*/ 19 w 1163"/>
                <a:gd name="T21" fmla="*/ 1064 h 1277"/>
                <a:gd name="T22" fmla="*/ 120 w 1163"/>
                <a:gd name="T23" fmla="*/ 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3" h="1277">
                  <a:moveTo>
                    <a:pt x="120" y="0"/>
                  </a:moveTo>
                  <a:lnTo>
                    <a:pt x="937" y="0"/>
                  </a:lnTo>
                  <a:lnTo>
                    <a:pt x="1163" y="1044"/>
                  </a:lnTo>
                  <a:cubicBezTo>
                    <a:pt x="1147" y="1095"/>
                    <a:pt x="1133" y="1100"/>
                    <a:pt x="1086" y="1132"/>
                  </a:cubicBezTo>
                  <a:cubicBezTo>
                    <a:pt x="1084" y="1133"/>
                    <a:pt x="1037" y="1165"/>
                    <a:pt x="1035" y="1166"/>
                  </a:cubicBezTo>
                  <a:cubicBezTo>
                    <a:pt x="1021" y="1169"/>
                    <a:pt x="990" y="1176"/>
                    <a:pt x="976" y="1183"/>
                  </a:cubicBezTo>
                  <a:cubicBezTo>
                    <a:pt x="967" y="1188"/>
                    <a:pt x="961" y="1198"/>
                    <a:pt x="951" y="1200"/>
                  </a:cubicBezTo>
                  <a:cubicBezTo>
                    <a:pt x="923" y="1206"/>
                    <a:pt x="894" y="1205"/>
                    <a:pt x="866" y="1208"/>
                  </a:cubicBezTo>
                  <a:cubicBezTo>
                    <a:pt x="604" y="1277"/>
                    <a:pt x="357" y="1213"/>
                    <a:pt x="104" y="1183"/>
                  </a:cubicBezTo>
                  <a:cubicBezTo>
                    <a:pt x="72" y="1175"/>
                    <a:pt x="26" y="1167"/>
                    <a:pt x="10" y="1132"/>
                  </a:cubicBezTo>
                  <a:cubicBezTo>
                    <a:pt x="0" y="1111"/>
                    <a:pt x="19" y="1064"/>
                    <a:pt x="19" y="1064"/>
                  </a:cubicBezTo>
                  <a:lnTo>
                    <a:pt x="120" y="0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rgbClr val="99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Oval 27">
              <a:extLst>
                <a:ext uri="{FF2B5EF4-FFF2-40B4-BE49-F238E27FC236}">
                  <a16:creationId xmlns:a16="http://schemas.microsoft.com/office/drawing/2014/main" id="{B2CE693C-9669-4EFA-99A0-A33A5E0F8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1389"/>
              <a:ext cx="816" cy="317"/>
            </a:xfrm>
            <a:prstGeom prst="ellipse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rgbClr val="99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64" name="Group 28">
            <a:extLst>
              <a:ext uri="{FF2B5EF4-FFF2-40B4-BE49-F238E27FC236}">
                <a16:creationId xmlns:a16="http://schemas.microsoft.com/office/drawing/2014/main" id="{F9D98846-1BCF-44A2-9DF8-9B32DC62EDE9}"/>
              </a:ext>
            </a:extLst>
          </p:cNvPr>
          <p:cNvGrpSpPr>
            <a:grpSpLocks/>
          </p:cNvGrpSpPr>
          <p:nvPr/>
        </p:nvGrpSpPr>
        <p:grpSpPr bwMode="auto">
          <a:xfrm>
            <a:off x="3059113" y="1125538"/>
            <a:ext cx="4664075" cy="4568825"/>
            <a:chOff x="793" y="210"/>
            <a:chExt cx="4254" cy="4167"/>
          </a:xfrm>
        </p:grpSpPr>
        <p:grpSp>
          <p:nvGrpSpPr>
            <p:cNvPr id="14365" name="Group 29">
              <a:extLst>
                <a:ext uri="{FF2B5EF4-FFF2-40B4-BE49-F238E27FC236}">
                  <a16:creationId xmlns:a16="http://schemas.microsoft.com/office/drawing/2014/main" id="{61488229-D3A2-40DD-B4E0-AF01AEBEFA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3" y="210"/>
              <a:ext cx="4254" cy="4167"/>
              <a:chOff x="793" y="210"/>
              <a:chExt cx="4254" cy="4167"/>
            </a:xfrm>
          </p:grpSpPr>
          <p:pic>
            <p:nvPicPr>
              <p:cNvPr id="14366" name="Picture 30">
                <a:extLst>
                  <a:ext uri="{FF2B5EF4-FFF2-40B4-BE49-F238E27FC236}">
                    <a16:creationId xmlns:a16="http://schemas.microsoft.com/office/drawing/2014/main" id="{783A846C-E37A-45C2-873F-643B2E30CE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93" y="210"/>
                <a:ext cx="4254" cy="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67" name="Picture 31">
                <a:extLst>
                  <a:ext uri="{FF2B5EF4-FFF2-40B4-BE49-F238E27FC236}">
                    <a16:creationId xmlns:a16="http://schemas.microsoft.com/office/drawing/2014/main" id="{64B72442-6339-4A69-9ACC-2B7654E895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92" y="1706"/>
                <a:ext cx="1266" cy="1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68" name="Picture 32">
                <a:extLst>
                  <a:ext uri="{FF2B5EF4-FFF2-40B4-BE49-F238E27FC236}">
                    <a16:creationId xmlns:a16="http://schemas.microsoft.com/office/drawing/2014/main" id="{0866B6AA-C1E6-4148-A306-5597D390A2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2840"/>
                <a:ext cx="1769" cy="15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4369" name="Picture 33">
              <a:extLst>
                <a:ext uri="{FF2B5EF4-FFF2-40B4-BE49-F238E27FC236}">
                  <a16:creationId xmlns:a16="http://schemas.microsoft.com/office/drawing/2014/main" id="{A3B0AB2A-0061-4EA6-B064-0156730E49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2341"/>
              <a:ext cx="1470" cy="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370" name="Freeform 34">
            <a:extLst>
              <a:ext uri="{FF2B5EF4-FFF2-40B4-BE49-F238E27FC236}">
                <a16:creationId xmlns:a16="http://schemas.microsoft.com/office/drawing/2014/main" id="{E0447ED0-8D4B-4116-8D1B-C74D2C32C73D}"/>
              </a:ext>
            </a:extLst>
          </p:cNvPr>
          <p:cNvSpPr>
            <a:spLocks/>
          </p:cNvSpPr>
          <p:nvPr/>
        </p:nvSpPr>
        <p:spPr bwMode="auto">
          <a:xfrm>
            <a:off x="-5076825" y="2420938"/>
            <a:ext cx="13119100" cy="5503862"/>
          </a:xfrm>
          <a:custGeom>
            <a:avLst/>
            <a:gdLst>
              <a:gd name="T0" fmla="*/ 0 w 4340"/>
              <a:gd name="T1" fmla="*/ 0 h 2299"/>
              <a:gd name="T2" fmla="*/ 384 w 4340"/>
              <a:gd name="T3" fmla="*/ 28 h 2299"/>
              <a:gd name="T4" fmla="*/ 438 w 4340"/>
              <a:gd name="T5" fmla="*/ 46 h 2299"/>
              <a:gd name="T6" fmla="*/ 457 w 4340"/>
              <a:gd name="T7" fmla="*/ 64 h 2299"/>
              <a:gd name="T8" fmla="*/ 484 w 4340"/>
              <a:gd name="T9" fmla="*/ 73 h 2299"/>
              <a:gd name="T10" fmla="*/ 1115 w 4340"/>
              <a:gd name="T11" fmla="*/ 147 h 2299"/>
              <a:gd name="T12" fmla="*/ 1179 w 4340"/>
              <a:gd name="T13" fmla="*/ 183 h 2299"/>
              <a:gd name="T14" fmla="*/ 1270 w 4340"/>
              <a:gd name="T15" fmla="*/ 238 h 2299"/>
              <a:gd name="T16" fmla="*/ 1353 w 4340"/>
              <a:gd name="T17" fmla="*/ 311 h 2299"/>
              <a:gd name="T18" fmla="*/ 1453 w 4340"/>
              <a:gd name="T19" fmla="*/ 384 h 2299"/>
              <a:gd name="T20" fmla="*/ 1472 w 4340"/>
              <a:gd name="T21" fmla="*/ 403 h 2299"/>
              <a:gd name="T22" fmla="*/ 1801 w 4340"/>
              <a:gd name="T23" fmla="*/ 457 h 2299"/>
              <a:gd name="T24" fmla="*/ 1984 w 4340"/>
              <a:gd name="T25" fmla="*/ 494 h 2299"/>
              <a:gd name="T26" fmla="*/ 2084 w 4340"/>
              <a:gd name="T27" fmla="*/ 540 h 2299"/>
              <a:gd name="T28" fmla="*/ 2130 w 4340"/>
              <a:gd name="T29" fmla="*/ 576 h 2299"/>
              <a:gd name="T30" fmla="*/ 2148 w 4340"/>
              <a:gd name="T31" fmla="*/ 595 h 2299"/>
              <a:gd name="T32" fmla="*/ 2203 w 4340"/>
              <a:gd name="T33" fmla="*/ 622 h 2299"/>
              <a:gd name="T34" fmla="*/ 2651 w 4340"/>
              <a:gd name="T35" fmla="*/ 750 h 2299"/>
              <a:gd name="T36" fmla="*/ 2742 w 4340"/>
              <a:gd name="T37" fmla="*/ 823 h 2299"/>
              <a:gd name="T38" fmla="*/ 2788 w 4340"/>
              <a:gd name="T39" fmla="*/ 869 h 2299"/>
              <a:gd name="T40" fmla="*/ 2770 w 4340"/>
              <a:gd name="T41" fmla="*/ 905 h 2299"/>
              <a:gd name="T42" fmla="*/ 2761 w 4340"/>
              <a:gd name="T43" fmla="*/ 933 h 2299"/>
              <a:gd name="T44" fmla="*/ 2688 w 4340"/>
              <a:gd name="T45" fmla="*/ 969 h 2299"/>
              <a:gd name="T46" fmla="*/ 2660 w 4340"/>
              <a:gd name="T47" fmla="*/ 979 h 2299"/>
              <a:gd name="T48" fmla="*/ 2633 w 4340"/>
              <a:gd name="T49" fmla="*/ 988 h 2299"/>
              <a:gd name="T50" fmla="*/ 2587 w 4340"/>
              <a:gd name="T51" fmla="*/ 1024 h 2299"/>
              <a:gd name="T52" fmla="*/ 2834 w 4340"/>
              <a:gd name="T53" fmla="*/ 1189 h 2299"/>
              <a:gd name="T54" fmla="*/ 2962 w 4340"/>
              <a:gd name="T55" fmla="*/ 1198 h 2299"/>
              <a:gd name="T56" fmla="*/ 3145 w 4340"/>
              <a:gd name="T57" fmla="*/ 1244 h 2299"/>
              <a:gd name="T58" fmla="*/ 3172 w 4340"/>
              <a:gd name="T59" fmla="*/ 1271 h 2299"/>
              <a:gd name="T60" fmla="*/ 3209 w 4340"/>
              <a:gd name="T61" fmla="*/ 1308 h 2299"/>
              <a:gd name="T62" fmla="*/ 3318 w 4340"/>
              <a:gd name="T63" fmla="*/ 1472 h 2299"/>
              <a:gd name="T64" fmla="*/ 3702 w 4340"/>
              <a:gd name="T65" fmla="*/ 1500 h 2299"/>
              <a:gd name="T66" fmla="*/ 3776 w 4340"/>
              <a:gd name="T67" fmla="*/ 1509 h 2299"/>
              <a:gd name="T68" fmla="*/ 3821 w 4340"/>
              <a:gd name="T69" fmla="*/ 1573 h 2299"/>
              <a:gd name="T70" fmla="*/ 3876 w 4340"/>
              <a:gd name="T71" fmla="*/ 1792 h 2299"/>
              <a:gd name="T72" fmla="*/ 3968 w 4340"/>
              <a:gd name="T73" fmla="*/ 1893 h 2299"/>
              <a:gd name="T74" fmla="*/ 4096 w 4340"/>
              <a:gd name="T75" fmla="*/ 2030 h 2299"/>
              <a:gd name="T76" fmla="*/ 4187 w 4340"/>
              <a:gd name="T77" fmla="*/ 2067 h 2299"/>
              <a:gd name="T78" fmla="*/ 4315 w 4340"/>
              <a:gd name="T79" fmla="*/ 2140 h 2299"/>
              <a:gd name="T80" fmla="*/ 4333 w 4340"/>
              <a:gd name="T81" fmla="*/ 2167 h 2299"/>
              <a:gd name="T82" fmla="*/ 4269 w 4340"/>
              <a:gd name="T83" fmla="*/ 2259 h 2299"/>
              <a:gd name="T84" fmla="*/ 4086 w 4340"/>
              <a:gd name="T85" fmla="*/ 2286 h 2299"/>
              <a:gd name="T86" fmla="*/ 23 w 4340"/>
              <a:gd name="T87" fmla="*/ 2287 h 2299"/>
              <a:gd name="T88" fmla="*/ 0 w 4340"/>
              <a:gd name="T89" fmla="*/ 0 h 2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340" h="2299">
                <a:moveTo>
                  <a:pt x="0" y="0"/>
                </a:moveTo>
                <a:cubicBezTo>
                  <a:pt x="230" y="7"/>
                  <a:pt x="230" y="6"/>
                  <a:pt x="384" y="28"/>
                </a:cubicBezTo>
                <a:cubicBezTo>
                  <a:pt x="402" y="34"/>
                  <a:pt x="420" y="40"/>
                  <a:pt x="438" y="46"/>
                </a:cubicBezTo>
                <a:cubicBezTo>
                  <a:pt x="446" y="49"/>
                  <a:pt x="449" y="60"/>
                  <a:pt x="457" y="64"/>
                </a:cubicBezTo>
                <a:cubicBezTo>
                  <a:pt x="465" y="69"/>
                  <a:pt x="475" y="70"/>
                  <a:pt x="484" y="73"/>
                </a:cubicBezTo>
                <a:cubicBezTo>
                  <a:pt x="605" y="201"/>
                  <a:pt x="1062" y="146"/>
                  <a:pt x="1115" y="147"/>
                </a:cubicBezTo>
                <a:cubicBezTo>
                  <a:pt x="1176" y="208"/>
                  <a:pt x="1104" y="146"/>
                  <a:pt x="1179" y="183"/>
                </a:cubicBezTo>
                <a:cubicBezTo>
                  <a:pt x="1214" y="200"/>
                  <a:pt x="1232" y="225"/>
                  <a:pt x="1270" y="238"/>
                </a:cubicBezTo>
                <a:cubicBezTo>
                  <a:pt x="1300" y="267"/>
                  <a:pt x="1314" y="298"/>
                  <a:pt x="1353" y="311"/>
                </a:cubicBezTo>
                <a:cubicBezTo>
                  <a:pt x="1381" y="329"/>
                  <a:pt x="1433" y="364"/>
                  <a:pt x="1453" y="384"/>
                </a:cubicBezTo>
                <a:cubicBezTo>
                  <a:pt x="1459" y="390"/>
                  <a:pt x="1464" y="400"/>
                  <a:pt x="1472" y="403"/>
                </a:cubicBezTo>
                <a:cubicBezTo>
                  <a:pt x="1576" y="445"/>
                  <a:pt x="1691" y="445"/>
                  <a:pt x="1801" y="457"/>
                </a:cubicBezTo>
                <a:cubicBezTo>
                  <a:pt x="1860" y="479"/>
                  <a:pt x="1923" y="482"/>
                  <a:pt x="1984" y="494"/>
                </a:cubicBezTo>
                <a:cubicBezTo>
                  <a:pt x="2019" y="508"/>
                  <a:pt x="2048" y="528"/>
                  <a:pt x="2084" y="540"/>
                </a:cubicBezTo>
                <a:cubicBezTo>
                  <a:pt x="2101" y="590"/>
                  <a:pt x="2079" y="550"/>
                  <a:pt x="2130" y="576"/>
                </a:cubicBezTo>
                <a:cubicBezTo>
                  <a:pt x="2138" y="580"/>
                  <a:pt x="2141" y="590"/>
                  <a:pt x="2148" y="595"/>
                </a:cubicBezTo>
                <a:cubicBezTo>
                  <a:pt x="2172" y="614"/>
                  <a:pt x="2176" y="613"/>
                  <a:pt x="2203" y="622"/>
                </a:cubicBezTo>
                <a:cubicBezTo>
                  <a:pt x="2344" y="728"/>
                  <a:pt x="2475" y="741"/>
                  <a:pt x="2651" y="750"/>
                </a:cubicBezTo>
                <a:cubicBezTo>
                  <a:pt x="2707" y="769"/>
                  <a:pt x="2670" y="752"/>
                  <a:pt x="2742" y="823"/>
                </a:cubicBezTo>
                <a:cubicBezTo>
                  <a:pt x="2757" y="838"/>
                  <a:pt x="2788" y="869"/>
                  <a:pt x="2788" y="869"/>
                </a:cubicBezTo>
                <a:cubicBezTo>
                  <a:pt x="2806" y="924"/>
                  <a:pt x="2800" y="874"/>
                  <a:pt x="2770" y="905"/>
                </a:cubicBezTo>
                <a:cubicBezTo>
                  <a:pt x="2763" y="912"/>
                  <a:pt x="2766" y="925"/>
                  <a:pt x="2761" y="933"/>
                </a:cubicBezTo>
                <a:cubicBezTo>
                  <a:pt x="2746" y="958"/>
                  <a:pt x="2713" y="961"/>
                  <a:pt x="2688" y="969"/>
                </a:cubicBezTo>
                <a:cubicBezTo>
                  <a:pt x="2679" y="972"/>
                  <a:pt x="2669" y="976"/>
                  <a:pt x="2660" y="979"/>
                </a:cubicBezTo>
                <a:cubicBezTo>
                  <a:pt x="2651" y="982"/>
                  <a:pt x="2633" y="988"/>
                  <a:pt x="2633" y="988"/>
                </a:cubicBezTo>
                <a:cubicBezTo>
                  <a:pt x="2619" y="1001"/>
                  <a:pt x="2591" y="1005"/>
                  <a:pt x="2587" y="1024"/>
                </a:cubicBezTo>
                <a:cubicBezTo>
                  <a:pt x="2560" y="1159"/>
                  <a:pt x="2743" y="1181"/>
                  <a:pt x="2834" y="1189"/>
                </a:cubicBezTo>
                <a:cubicBezTo>
                  <a:pt x="2877" y="1193"/>
                  <a:pt x="2919" y="1195"/>
                  <a:pt x="2962" y="1198"/>
                </a:cubicBezTo>
                <a:cubicBezTo>
                  <a:pt x="3023" y="1213"/>
                  <a:pt x="3085" y="1225"/>
                  <a:pt x="3145" y="1244"/>
                </a:cubicBezTo>
                <a:cubicBezTo>
                  <a:pt x="3154" y="1253"/>
                  <a:pt x="3161" y="1264"/>
                  <a:pt x="3172" y="1271"/>
                </a:cubicBezTo>
                <a:cubicBezTo>
                  <a:pt x="3214" y="1299"/>
                  <a:pt x="3192" y="1255"/>
                  <a:pt x="3209" y="1308"/>
                </a:cubicBezTo>
                <a:cubicBezTo>
                  <a:pt x="3147" y="1396"/>
                  <a:pt x="3243" y="1451"/>
                  <a:pt x="3318" y="1472"/>
                </a:cubicBezTo>
                <a:cubicBezTo>
                  <a:pt x="3448" y="1509"/>
                  <a:pt x="3551" y="1495"/>
                  <a:pt x="3702" y="1500"/>
                </a:cubicBezTo>
                <a:cubicBezTo>
                  <a:pt x="3727" y="1503"/>
                  <a:pt x="3753" y="1501"/>
                  <a:pt x="3776" y="1509"/>
                </a:cubicBezTo>
                <a:cubicBezTo>
                  <a:pt x="3797" y="1516"/>
                  <a:pt x="3815" y="1556"/>
                  <a:pt x="3821" y="1573"/>
                </a:cubicBezTo>
                <a:cubicBezTo>
                  <a:pt x="3847" y="1643"/>
                  <a:pt x="3849" y="1721"/>
                  <a:pt x="3876" y="1792"/>
                </a:cubicBezTo>
                <a:cubicBezTo>
                  <a:pt x="3887" y="1821"/>
                  <a:pt x="3954" y="1879"/>
                  <a:pt x="3968" y="1893"/>
                </a:cubicBezTo>
                <a:cubicBezTo>
                  <a:pt x="4012" y="1937"/>
                  <a:pt x="4051" y="1987"/>
                  <a:pt x="4096" y="2030"/>
                </a:cubicBezTo>
                <a:cubicBezTo>
                  <a:pt x="4108" y="2042"/>
                  <a:pt x="4168" y="2059"/>
                  <a:pt x="4187" y="2067"/>
                </a:cubicBezTo>
                <a:cubicBezTo>
                  <a:pt x="4231" y="2086"/>
                  <a:pt x="4276" y="2112"/>
                  <a:pt x="4315" y="2140"/>
                </a:cubicBezTo>
                <a:cubicBezTo>
                  <a:pt x="4321" y="2149"/>
                  <a:pt x="4332" y="2156"/>
                  <a:pt x="4333" y="2167"/>
                </a:cubicBezTo>
                <a:cubicBezTo>
                  <a:pt x="4340" y="2231"/>
                  <a:pt x="4316" y="2227"/>
                  <a:pt x="4269" y="2259"/>
                </a:cubicBezTo>
                <a:cubicBezTo>
                  <a:pt x="4209" y="2299"/>
                  <a:pt x="4166" y="2286"/>
                  <a:pt x="4086" y="2286"/>
                </a:cubicBezTo>
                <a:lnTo>
                  <a:pt x="23" y="228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1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1" name="Rectangle 35">
            <a:extLst>
              <a:ext uri="{FF2B5EF4-FFF2-40B4-BE49-F238E27FC236}">
                <a16:creationId xmlns:a16="http://schemas.microsoft.com/office/drawing/2014/main" id="{F62B29FF-DFE6-47E1-BB16-108D1393E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4612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2" name="AutoShape 36">
            <a:extLst>
              <a:ext uri="{FF2B5EF4-FFF2-40B4-BE49-F238E27FC236}">
                <a16:creationId xmlns:a16="http://schemas.microsoft.com/office/drawing/2014/main" id="{B1A5D325-ACDD-4050-A2CF-BA3441925E76}"/>
              </a:ext>
            </a:extLst>
          </p:cNvPr>
          <p:cNvSpPr>
            <a:spLocks noChangeArrowheads="1"/>
          </p:cNvSpPr>
          <p:nvPr/>
        </p:nvSpPr>
        <p:spPr bwMode="auto">
          <a:xfrm rot="-966309">
            <a:off x="1169988" y="425450"/>
            <a:ext cx="730250" cy="792163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3" name="AutoShape 37">
            <a:extLst>
              <a:ext uri="{FF2B5EF4-FFF2-40B4-BE49-F238E27FC236}">
                <a16:creationId xmlns:a16="http://schemas.microsoft.com/office/drawing/2014/main" id="{74154FC7-22FF-4F9E-BE80-511FABFF1405}"/>
              </a:ext>
            </a:extLst>
          </p:cNvPr>
          <p:cNvSpPr>
            <a:spLocks noChangeArrowheads="1"/>
          </p:cNvSpPr>
          <p:nvPr/>
        </p:nvSpPr>
        <p:spPr bwMode="auto">
          <a:xfrm rot="939041">
            <a:off x="8459788" y="1628775"/>
            <a:ext cx="465137" cy="504825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4" name="AutoShape 38">
            <a:extLst>
              <a:ext uri="{FF2B5EF4-FFF2-40B4-BE49-F238E27FC236}">
                <a16:creationId xmlns:a16="http://schemas.microsoft.com/office/drawing/2014/main" id="{F47BB58C-787C-4A3D-B572-F28DF81DAE48}"/>
              </a:ext>
            </a:extLst>
          </p:cNvPr>
          <p:cNvSpPr>
            <a:spLocks noChangeArrowheads="1"/>
          </p:cNvSpPr>
          <p:nvPr/>
        </p:nvSpPr>
        <p:spPr bwMode="auto">
          <a:xfrm rot="910354">
            <a:off x="2849563" y="419100"/>
            <a:ext cx="227012" cy="246063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5" name="AutoShape 39">
            <a:extLst>
              <a:ext uri="{FF2B5EF4-FFF2-40B4-BE49-F238E27FC236}">
                <a16:creationId xmlns:a16="http://schemas.microsoft.com/office/drawing/2014/main" id="{6FC0CBC9-AA6B-4B43-B6D3-D3C0AF4AEFE7}"/>
              </a:ext>
            </a:extLst>
          </p:cNvPr>
          <p:cNvSpPr>
            <a:spLocks noChangeArrowheads="1"/>
          </p:cNvSpPr>
          <p:nvPr/>
        </p:nvSpPr>
        <p:spPr bwMode="auto">
          <a:xfrm rot="939041">
            <a:off x="4067175" y="549275"/>
            <a:ext cx="465138" cy="504825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6" name="AutoShape 40">
            <a:extLst>
              <a:ext uri="{FF2B5EF4-FFF2-40B4-BE49-F238E27FC236}">
                <a16:creationId xmlns:a16="http://schemas.microsoft.com/office/drawing/2014/main" id="{D0E0B4FC-B700-40C7-A749-F284D03BCEF7}"/>
              </a:ext>
            </a:extLst>
          </p:cNvPr>
          <p:cNvSpPr>
            <a:spLocks noChangeArrowheads="1"/>
          </p:cNvSpPr>
          <p:nvPr/>
        </p:nvSpPr>
        <p:spPr bwMode="auto">
          <a:xfrm rot="910354">
            <a:off x="4859338" y="0"/>
            <a:ext cx="227012" cy="246063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7" name="AutoShape 41">
            <a:extLst>
              <a:ext uri="{FF2B5EF4-FFF2-40B4-BE49-F238E27FC236}">
                <a16:creationId xmlns:a16="http://schemas.microsoft.com/office/drawing/2014/main" id="{0B9EEBC0-3425-4B6F-8086-F0C3D477004F}"/>
              </a:ext>
            </a:extLst>
          </p:cNvPr>
          <p:cNvSpPr>
            <a:spLocks noChangeArrowheads="1"/>
          </p:cNvSpPr>
          <p:nvPr/>
        </p:nvSpPr>
        <p:spPr bwMode="auto">
          <a:xfrm rot="910354">
            <a:off x="4932363" y="1052513"/>
            <a:ext cx="227012" cy="246062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8" name="AutoShape 42">
            <a:extLst>
              <a:ext uri="{FF2B5EF4-FFF2-40B4-BE49-F238E27FC236}">
                <a16:creationId xmlns:a16="http://schemas.microsoft.com/office/drawing/2014/main" id="{3F45A984-16C9-47D8-A8BB-513872DE2804}"/>
              </a:ext>
            </a:extLst>
          </p:cNvPr>
          <p:cNvSpPr>
            <a:spLocks noChangeArrowheads="1"/>
          </p:cNvSpPr>
          <p:nvPr/>
        </p:nvSpPr>
        <p:spPr bwMode="auto">
          <a:xfrm rot="-966309">
            <a:off x="6291263" y="198438"/>
            <a:ext cx="663575" cy="719137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9" name="AutoShape 43">
            <a:extLst>
              <a:ext uri="{FF2B5EF4-FFF2-40B4-BE49-F238E27FC236}">
                <a16:creationId xmlns:a16="http://schemas.microsoft.com/office/drawing/2014/main" id="{3A8B2B82-79D5-4B8C-8260-E313E1681F40}"/>
              </a:ext>
            </a:extLst>
          </p:cNvPr>
          <p:cNvSpPr>
            <a:spLocks noChangeArrowheads="1"/>
          </p:cNvSpPr>
          <p:nvPr/>
        </p:nvSpPr>
        <p:spPr bwMode="auto">
          <a:xfrm rot="939041">
            <a:off x="395288" y="-252413"/>
            <a:ext cx="465137" cy="504826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AutoShape 44">
            <a:extLst>
              <a:ext uri="{FF2B5EF4-FFF2-40B4-BE49-F238E27FC236}">
                <a16:creationId xmlns:a16="http://schemas.microsoft.com/office/drawing/2014/main" id="{C6CDE0D2-830A-49FD-99AB-2FB7A6B75BA4}"/>
              </a:ext>
            </a:extLst>
          </p:cNvPr>
          <p:cNvSpPr>
            <a:spLocks noChangeArrowheads="1"/>
          </p:cNvSpPr>
          <p:nvPr/>
        </p:nvSpPr>
        <p:spPr bwMode="auto">
          <a:xfrm rot="-966309">
            <a:off x="7956550" y="0"/>
            <a:ext cx="663575" cy="719138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81" name="Group 45">
            <a:extLst>
              <a:ext uri="{FF2B5EF4-FFF2-40B4-BE49-F238E27FC236}">
                <a16:creationId xmlns:a16="http://schemas.microsoft.com/office/drawing/2014/main" id="{9B6B2C2F-42C9-4888-A7F4-1C11CD0073B8}"/>
              </a:ext>
            </a:extLst>
          </p:cNvPr>
          <p:cNvGrpSpPr>
            <a:grpSpLocks/>
          </p:cNvGrpSpPr>
          <p:nvPr/>
        </p:nvGrpSpPr>
        <p:grpSpPr bwMode="auto">
          <a:xfrm>
            <a:off x="5429250" y="188913"/>
            <a:ext cx="1001713" cy="1008062"/>
            <a:chOff x="3420" y="119"/>
            <a:chExt cx="631" cy="635"/>
          </a:xfrm>
        </p:grpSpPr>
        <p:pic>
          <p:nvPicPr>
            <p:cNvPr id="14382" name="Picture 46">
              <a:extLst>
                <a:ext uri="{FF2B5EF4-FFF2-40B4-BE49-F238E27FC236}">
                  <a16:creationId xmlns:a16="http://schemas.microsoft.com/office/drawing/2014/main" id="{CC4C17CB-D686-4B38-AD69-134167FC07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0" y="119"/>
              <a:ext cx="631" cy="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83" name="Oval 47">
              <a:extLst>
                <a:ext uri="{FF2B5EF4-FFF2-40B4-BE49-F238E27FC236}">
                  <a16:creationId xmlns:a16="http://schemas.microsoft.com/office/drawing/2014/main" id="{99018D84-ABEC-4290-BF5E-2F80692E1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5" y="164"/>
              <a:ext cx="227" cy="31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4" name="Oval 48">
              <a:extLst>
                <a:ext uri="{FF2B5EF4-FFF2-40B4-BE49-F238E27FC236}">
                  <a16:creationId xmlns:a16="http://schemas.microsoft.com/office/drawing/2014/main" id="{38787ECA-124D-442A-B111-A35ED263A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164"/>
              <a:ext cx="227" cy="31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5" name="Oval 49">
              <a:extLst>
                <a:ext uri="{FF2B5EF4-FFF2-40B4-BE49-F238E27FC236}">
                  <a16:creationId xmlns:a16="http://schemas.microsoft.com/office/drawing/2014/main" id="{2DCAD0E5-284A-4311-B150-DDE6E13B7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300"/>
              <a:ext cx="90" cy="1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6" name="Oval 50">
              <a:extLst>
                <a:ext uri="{FF2B5EF4-FFF2-40B4-BE49-F238E27FC236}">
                  <a16:creationId xmlns:a16="http://schemas.microsoft.com/office/drawing/2014/main" id="{4BD6A683-FB8D-442C-ABDF-688E12AFB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300"/>
              <a:ext cx="90" cy="1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7" name="Oval 51">
              <a:extLst>
                <a:ext uri="{FF2B5EF4-FFF2-40B4-BE49-F238E27FC236}">
                  <a16:creationId xmlns:a16="http://schemas.microsoft.com/office/drawing/2014/main" id="{78C73505-034B-477D-8260-46E2E0496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300"/>
              <a:ext cx="45" cy="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8" name="Oval 52">
              <a:extLst>
                <a:ext uri="{FF2B5EF4-FFF2-40B4-BE49-F238E27FC236}">
                  <a16:creationId xmlns:a16="http://schemas.microsoft.com/office/drawing/2014/main" id="{1BB3B32B-B507-40D3-8B72-E06CD364E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300"/>
              <a:ext cx="45" cy="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4389" name="Picture 53">
            <a:extLst>
              <a:ext uri="{FF2B5EF4-FFF2-40B4-BE49-F238E27FC236}">
                <a16:creationId xmlns:a16="http://schemas.microsoft.com/office/drawing/2014/main" id="{FBDA0D6C-0ED8-4FCE-AA2B-AF2864CB3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75034">
            <a:off x="0" y="1773238"/>
            <a:ext cx="496887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90" name="Rectangle 54">
            <a:extLst>
              <a:ext uri="{FF2B5EF4-FFF2-40B4-BE49-F238E27FC236}">
                <a16:creationId xmlns:a16="http://schemas.microsoft.com/office/drawing/2014/main" id="{A447B3D9-41A8-4978-B54B-4FD08BE8E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389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91" name="WordArt 55">
            <a:extLst>
              <a:ext uri="{FF2B5EF4-FFF2-40B4-BE49-F238E27FC236}">
                <a16:creationId xmlns:a16="http://schemas.microsoft.com/office/drawing/2014/main" id="{51F1D4E2-C96A-4B1D-89CA-7B40A789A5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990251">
            <a:off x="2843213" y="700088"/>
            <a:ext cx="4016375" cy="46799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gradFill rotWithShape="0">
                  <a:gsLst>
                    <a:gs pos="0">
                      <a:srgbClr val="006600"/>
                    </a:gs>
                    <a:gs pos="100000">
                      <a:srgbClr val="99FF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 panose="030F0702030302020204" pitchFamily="66" charset="0"/>
              </a:rPr>
              <a:t>THE</a:t>
            </a:r>
          </a:p>
          <a:p>
            <a:pPr algn="ctr"/>
            <a:r>
              <a:rPr lang="en-US" sz="3600" b="1" kern="10">
                <a:gradFill rotWithShape="0">
                  <a:gsLst>
                    <a:gs pos="0">
                      <a:srgbClr val="006600"/>
                    </a:gs>
                    <a:gs pos="100000">
                      <a:srgbClr val="99FF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 panose="030F0702030302020204" pitchFamily="66" charset="0"/>
              </a:rPr>
              <a:t>END!</a:t>
            </a:r>
          </a:p>
        </p:txBody>
      </p:sp>
      <p:grpSp>
        <p:nvGrpSpPr>
          <p:cNvPr id="14392" name="Group 56">
            <a:extLst>
              <a:ext uri="{FF2B5EF4-FFF2-40B4-BE49-F238E27FC236}">
                <a16:creationId xmlns:a16="http://schemas.microsoft.com/office/drawing/2014/main" id="{52613131-B68C-470A-AD21-F54E9D7BC252}"/>
              </a:ext>
            </a:extLst>
          </p:cNvPr>
          <p:cNvGrpSpPr>
            <a:grpSpLocks/>
          </p:cNvGrpSpPr>
          <p:nvPr/>
        </p:nvGrpSpPr>
        <p:grpSpPr bwMode="auto">
          <a:xfrm>
            <a:off x="4427538" y="1125538"/>
            <a:ext cx="3168650" cy="1981200"/>
            <a:chOff x="2789" y="709"/>
            <a:chExt cx="1996" cy="1248"/>
          </a:xfrm>
        </p:grpSpPr>
        <p:pic>
          <p:nvPicPr>
            <p:cNvPr id="14393" name="Picture 57">
              <a:extLst>
                <a:ext uri="{FF2B5EF4-FFF2-40B4-BE49-F238E27FC236}">
                  <a16:creationId xmlns:a16="http://schemas.microsoft.com/office/drawing/2014/main" id="{641CDA0C-D2CA-43F2-91FC-8F95EB6494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709"/>
              <a:ext cx="1996" cy="1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94" name="Rectangle 58">
              <a:extLst>
                <a:ext uri="{FF2B5EF4-FFF2-40B4-BE49-F238E27FC236}">
                  <a16:creationId xmlns:a16="http://schemas.microsoft.com/office/drawing/2014/main" id="{835F2452-9ECA-4B7E-9697-D4BBDA960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1616"/>
              <a:ext cx="181" cy="1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4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4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3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eldon sings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FF"/>
            </a:gs>
            <a:gs pos="100000">
              <a:srgbClr val="66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>
            <a:extLst>
              <a:ext uri="{FF2B5EF4-FFF2-40B4-BE49-F238E27FC236}">
                <a16:creationId xmlns:a16="http://schemas.microsoft.com/office/drawing/2014/main" id="{2228C3CC-9187-4B00-BC18-915B5082C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-747713"/>
            <a:ext cx="2465388" cy="321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7" name="Group 15">
            <a:extLst>
              <a:ext uri="{FF2B5EF4-FFF2-40B4-BE49-F238E27FC236}">
                <a16:creationId xmlns:a16="http://schemas.microsoft.com/office/drawing/2014/main" id="{DCF1C298-6214-41EB-9527-113058D3DD36}"/>
              </a:ext>
            </a:extLst>
          </p:cNvPr>
          <p:cNvGrpSpPr>
            <a:grpSpLocks/>
          </p:cNvGrpSpPr>
          <p:nvPr/>
        </p:nvGrpSpPr>
        <p:grpSpPr bwMode="auto">
          <a:xfrm>
            <a:off x="-120650" y="2349500"/>
            <a:ext cx="9750425" cy="4608513"/>
            <a:chOff x="-76" y="1480"/>
            <a:chExt cx="6142" cy="2903"/>
          </a:xfrm>
        </p:grpSpPr>
        <p:sp>
          <p:nvSpPr>
            <p:cNvPr id="3081" name="Freeform 9">
              <a:extLst>
                <a:ext uri="{FF2B5EF4-FFF2-40B4-BE49-F238E27FC236}">
                  <a16:creationId xmlns:a16="http://schemas.microsoft.com/office/drawing/2014/main" id="{2ABAACC0-37F9-42A3-8585-072E60069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-76" y="1888"/>
              <a:ext cx="6080" cy="2495"/>
            </a:xfrm>
            <a:custGeom>
              <a:avLst/>
              <a:gdLst>
                <a:gd name="T0" fmla="*/ 84 w 6080"/>
                <a:gd name="T1" fmla="*/ 356 h 1308"/>
                <a:gd name="T2" fmla="*/ 169 w 6080"/>
                <a:gd name="T3" fmla="*/ 254 h 1308"/>
                <a:gd name="T4" fmla="*/ 262 w 6080"/>
                <a:gd name="T5" fmla="*/ 135 h 1308"/>
                <a:gd name="T6" fmla="*/ 296 w 6080"/>
                <a:gd name="T7" fmla="*/ 271 h 1308"/>
                <a:gd name="T8" fmla="*/ 508 w 6080"/>
                <a:gd name="T9" fmla="*/ 381 h 1308"/>
                <a:gd name="T10" fmla="*/ 669 w 6080"/>
                <a:gd name="T11" fmla="*/ 271 h 1308"/>
                <a:gd name="T12" fmla="*/ 838 w 6080"/>
                <a:gd name="T13" fmla="*/ 432 h 1308"/>
                <a:gd name="T14" fmla="*/ 1084 w 6080"/>
                <a:gd name="T15" fmla="*/ 356 h 1308"/>
                <a:gd name="T16" fmla="*/ 1414 w 6080"/>
                <a:gd name="T17" fmla="*/ 601 h 1308"/>
                <a:gd name="T18" fmla="*/ 1677 w 6080"/>
                <a:gd name="T19" fmla="*/ 381 h 1308"/>
                <a:gd name="T20" fmla="*/ 1770 w 6080"/>
                <a:gd name="T21" fmla="*/ 322 h 1308"/>
                <a:gd name="T22" fmla="*/ 1872 w 6080"/>
                <a:gd name="T23" fmla="*/ 406 h 1308"/>
                <a:gd name="T24" fmla="*/ 1940 w 6080"/>
                <a:gd name="T25" fmla="*/ 347 h 1308"/>
                <a:gd name="T26" fmla="*/ 2075 w 6080"/>
                <a:gd name="T27" fmla="*/ 262 h 1308"/>
                <a:gd name="T28" fmla="*/ 2185 w 6080"/>
                <a:gd name="T29" fmla="*/ 381 h 1308"/>
                <a:gd name="T30" fmla="*/ 2456 w 6080"/>
                <a:gd name="T31" fmla="*/ 296 h 1308"/>
                <a:gd name="T32" fmla="*/ 2660 w 6080"/>
                <a:gd name="T33" fmla="*/ 364 h 1308"/>
                <a:gd name="T34" fmla="*/ 2719 w 6080"/>
                <a:gd name="T35" fmla="*/ 423 h 1308"/>
                <a:gd name="T36" fmla="*/ 2990 w 6080"/>
                <a:gd name="T37" fmla="*/ 262 h 1308"/>
                <a:gd name="T38" fmla="*/ 3075 w 6080"/>
                <a:gd name="T39" fmla="*/ 330 h 1308"/>
                <a:gd name="T40" fmla="*/ 3219 w 6080"/>
                <a:gd name="T41" fmla="*/ 440 h 1308"/>
                <a:gd name="T42" fmla="*/ 3473 w 6080"/>
                <a:gd name="T43" fmla="*/ 313 h 1308"/>
                <a:gd name="T44" fmla="*/ 3828 w 6080"/>
                <a:gd name="T45" fmla="*/ 398 h 1308"/>
                <a:gd name="T46" fmla="*/ 4023 w 6080"/>
                <a:gd name="T47" fmla="*/ 347 h 1308"/>
                <a:gd name="T48" fmla="*/ 4328 w 6080"/>
                <a:gd name="T49" fmla="*/ 288 h 1308"/>
                <a:gd name="T50" fmla="*/ 4565 w 6080"/>
                <a:gd name="T51" fmla="*/ 101 h 1308"/>
                <a:gd name="T52" fmla="*/ 4879 w 6080"/>
                <a:gd name="T53" fmla="*/ 59 h 1308"/>
                <a:gd name="T54" fmla="*/ 5108 w 6080"/>
                <a:gd name="T55" fmla="*/ 169 h 1308"/>
                <a:gd name="T56" fmla="*/ 5523 w 6080"/>
                <a:gd name="T57" fmla="*/ 152 h 1308"/>
                <a:gd name="T58" fmla="*/ 5717 w 6080"/>
                <a:gd name="T59" fmla="*/ 161 h 1308"/>
                <a:gd name="T60" fmla="*/ 5844 w 6080"/>
                <a:gd name="T61" fmla="*/ 203 h 1308"/>
                <a:gd name="T62" fmla="*/ 6031 w 6080"/>
                <a:gd name="T63" fmla="*/ 356 h 1308"/>
                <a:gd name="T64" fmla="*/ 6073 w 6080"/>
                <a:gd name="T65" fmla="*/ 339 h 1308"/>
                <a:gd name="T66" fmla="*/ 5950 w 6080"/>
                <a:gd name="T67" fmla="*/ 1308 h 1308"/>
                <a:gd name="T68" fmla="*/ 0 w 6080"/>
                <a:gd name="T69" fmla="*/ 449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80" h="1308">
                  <a:moveTo>
                    <a:pt x="0" y="449"/>
                  </a:moveTo>
                  <a:cubicBezTo>
                    <a:pt x="40" y="422"/>
                    <a:pt x="57" y="394"/>
                    <a:pt x="84" y="356"/>
                  </a:cubicBezTo>
                  <a:cubicBezTo>
                    <a:pt x="103" y="330"/>
                    <a:pt x="121" y="302"/>
                    <a:pt x="144" y="279"/>
                  </a:cubicBezTo>
                  <a:cubicBezTo>
                    <a:pt x="152" y="271"/>
                    <a:pt x="162" y="263"/>
                    <a:pt x="169" y="254"/>
                  </a:cubicBezTo>
                  <a:cubicBezTo>
                    <a:pt x="240" y="160"/>
                    <a:pt x="190" y="198"/>
                    <a:pt x="245" y="161"/>
                  </a:cubicBezTo>
                  <a:cubicBezTo>
                    <a:pt x="251" y="152"/>
                    <a:pt x="255" y="143"/>
                    <a:pt x="262" y="135"/>
                  </a:cubicBezTo>
                  <a:cubicBezTo>
                    <a:pt x="270" y="126"/>
                    <a:pt x="285" y="98"/>
                    <a:pt x="288" y="110"/>
                  </a:cubicBezTo>
                  <a:cubicBezTo>
                    <a:pt x="301" y="162"/>
                    <a:pt x="291" y="217"/>
                    <a:pt x="296" y="271"/>
                  </a:cubicBezTo>
                  <a:cubicBezTo>
                    <a:pt x="302" y="340"/>
                    <a:pt x="402" y="454"/>
                    <a:pt x="466" y="474"/>
                  </a:cubicBezTo>
                  <a:cubicBezTo>
                    <a:pt x="506" y="447"/>
                    <a:pt x="494" y="425"/>
                    <a:pt x="508" y="381"/>
                  </a:cubicBezTo>
                  <a:cubicBezTo>
                    <a:pt x="525" y="328"/>
                    <a:pt x="587" y="230"/>
                    <a:pt x="644" y="212"/>
                  </a:cubicBezTo>
                  <a:cubicBezTo>
                    <a:pt x="653" y="231"/>
                    <a:pt x="659" y="252"/>
                    <a:pt x="669" y="271"/>
                  </a:cubicBezTo>
                  <a:cubicBezTo>
                    <a:pt x="691" y="315"/>
                    <a:pt x="678" y="280"/>
                    <a:pt x="711" y="313"/>
                  </a:cubicBezTo>
                  <a:cubicBezTo>
                    <a:pt x="754" y="356"/>
                    <a:pt x="775" y="409"/>
                    <a:pt x="838" y="432"/>
                  </a:cubicBezTo>
                  <a:cubicBezTo>
                    <a:pt x="878" y="429"/>
                    <a:pt x="917" y="428"/>
                    <a:pt x="957" y="423"/>
                  </a:cubicBezTo>
                  <a:cubicBezTo>
                    <a:pt x="1009" y="417"/>
                    <a:pt x="1044" y="381"/>
                    <a:pt x="1084" y="356"/>
                  </a:cubicBezTo>
                  <a:cubicBezTo>
                    <a:pt x="1095" y="349"/>
                    <a:pt x="1136" y="336"/>
                    <a:pt x="1152" y="330"/>
                  </a:cubicBezTo>
                  <a:cubicBezTo>
                    <a:pt x="1204" y="436"/>
                    <a:pt x="1297" y="564"/>
                    <a:pt x="1414" y="601"/>
                  </a:cubicBezTo>
                  <a:cubicBezTo>
                    <a:pt x="1464" y="576"/>
                    <a:pt x="1517" y="538"/>
                    <a:pt x="1558" y="500"/>
                  </a:cubicBezTo>
                  <a:cubicBezTo>
                    <a:pt x="1593" y="468"/>
                    <a:pt x="1635" y="411"/>
                    <a:pt x="1677" y="381"/>
                  </a:cubicBezTo>
                  <a:cubicBezTo>
                    <a:pt x="1697" y="367"/>
                    <a:pt x="1714" y="350"/>
                    <a:pt x="1736" y="339"/>
                  </a:cubicBezTo>
                  <a:cubicBezTo>
                    <a:pt x="1747" y="333"/>
                    <a:pt x="1759" y="329"/>
                    <a:pt x="1770" y="322"/>
                  </a:cubicBezTo>
                  <a:cubicBezTo>
                    <a:pt x="1828" y="285"/>
                    <a:pt x="1780" y="304"/>
                    <a:pt x="1829" y="288"/>
                  </a:cubicBezTo>
                  <a:cubicBezTo>
                    <a:pt x="1853" y="323"/>
                    <a:pt x="1872" y="406"/>
                    <a:pt x="1872" y="406"/>
                  </a:cubicBezTo>
                  <a:cubicBezTo>
                    <a:pt x="1889" y="395"/>
                    <a:pt x="1908" y="386"/>
                    <a:pt x="1923" y="373"/>
                  </a:cubicBezTo>
                  <a:cubicBezTo>
                    <a:pt x="1931" y="366"/>
                    <a:pt x="1932" y="354"/>
                    <a:pt x="1940" y="347"/>
                  </a:cubicBezTo>
                  <a:cubicBezTo>
                    <a:pt x="1954" y="335"/>
                    <a:pt x="1998" y="314"/>
                    <a:pt x="2016" y="305"/>
                  </a:cubicBezTo>
                  <a:cubicBezTo>
                    <a:pt x="2098" y="219"/>
                    <a:pt x="1979" y="338"/>
                    <a:pt x="2075" y="262"/>
                  </a:cubicBezTo>
                  <a:cubicBezTo>
                    <a:pt x="2094" y="247"/>
                    <a:pt x="2126" y="212"/>
                    <a:pt x="2126" y="212"/>
                  </a:cubicBezTo>
                  <a:cubicBezTo>
                    <a:pt x="2145" y="271"/>
                    <a:pt x="2141" y="337"/>
                    <a:pt x="2185" y="381"/>
                  </a:cubicBezTo>
                  <a:cubicBezTo>
                    <a:pt x="2258" y="367"/>
                    <a:pt x="2338" y="353"/>
                    <a:pt x="2405" y="322"/>
                  </a:cubicBezTo>
                  <a:cubicBezTo>
                    <a:pt x="2422" y="314"/>
                    <a:pt x="2439" y="304"/>
                    <a:pt x="2456" y="296"/>
                  </a:cubicBezTo>
                  <a:cubicBezTo>
                    <a:pt x="2484" y="284"/>
                    <a:pt x="2541" y="262"/>
                    <a:pt x="2541" y="262"/>
                  </a:cubicBezTo>
                  <a:cubicBezTo>
                    <a:pt x="2604" y="170"/>
                    <a:pt x="2632" y="323"/>
                    <a:pt x="2660" y="364"/>
                  </a:cubicBezTo>
                  <a:cubicBezTo>
                    <a:pt x="2665" y="386"/>
                    <a:pt x="2668" y="420"/>
                    <a:pt x="2693" y="432"/>
                  </a:cubicBezTo>
                  <a:cubicBezTo>
                    <a:pt x="2701" y="436"/>
                    <a:pt x="2711" y="428"/>
                    <a:pt x="2719" y="423"/>
                  </a:cubicBezTo>
                  <a:cubicBezTo>
                    <a:pt x="2740" y="411"/>
                    <a:pt x="2759" y="396"/>
                    <a:pt x="2778" y="381"/>
                  </a:cubicBezTo>
                  <a:cubicBezTo>
                    <a:pt x="2841" y="329"/>
                    <a:pt x="2912" y="288"/>
                    <a:pt x="2990" y="262"/>
                  </a:cubicBezTo>
                  <a:cubicBezTo>
                    <a:pt x="2998" y="256"/>
                    <a:pt x="3005" y="242"/>
                    <a:pt x="3015" y="245"/>
                  </a:cubicBezTo>
                  <a:cubicBezTo>
                    <a:pt x="3021" y="247"/>
                    <a:pt x="3070" y="323"/>
                    <a:pt x="3075" y="330"/>
                  </a:cubicBezTo>
                  <a:cubicBezTo>
                    <a:pt x="3088" y="349"/>
                    <a:pt x="3155" y="422"/>
                    <a:pt x="3176" y="432"/>
                  </a:cubicBezTo>
                  <a:cubicBezTo>
                    <a:pt x="3189" y="439"/>
                    <a:pt x="3205" y="437"/>
                    <a:pt x="3219" y="440"/>
                  </a:cubicBezTo>
                  <a:cubicBezTo>
                    <a:pt x="3298" y="421"/>
                    <a:pt x="3355" y="376"/>
                    <a:pt x="3422" y="330"/>
                  </a:cubicBezTo>
                  <a:cubicBezTo>
                    <a:pt x="3437" y="320"/>
                    <a:pt x="3457" y="321"/>
                    <a:pt x="3473" y="313"/>
                  </a:cubicBezTo>
                  <a:cubicBezTo>
                    <a:pt x="3547" y="279"/>
                    <a:pt x="3616" y="231"/>
                    <a:pt x="3693" y="203"/>
                  </a:cubicBezTo>
                  <a:cubicBezTo>
                    <a:pt x="3719" y="282"/>
                    <a:pt x="3754" y="354"/>
                    <a:pt x="3828" y="398"/>
                  </a:cubicBezTo>
                  <a:cubicBezTo>
                    <a:pt x="3877" y="470"/>
                    <a:pt x="3922" y="387"/>
                    <a:pt x="3964" y="364"/>
                  </a:cubicBezTo>
                  <a:cubicBezTo>
                    <a:pt x="3982" y="354"/>
                    <a:pt x="4004" y="355"/>
                    <a:pt x="4023" y="347"/>
                  </a:cubicBezTo>
                  <a:cubicBezTo>
                    <a:pt x="4111" y="309"/>
                    <a:pt x="4177" y="251"/>
                    <a:pt x="4269" y="229"/>
                  </a:cubicBezTo>
                  <a:cubicBezTo>
                    <a:pt x="4321" y="241"/>
                    <a:pt x="4301" y="246"/>
                    <a:pt x="4328" y="288"/>
                  </a:cubicBezTo>
                  <a:cubicBezTo>
                    <a:pt x="4397" y="221"/>
                    <a:pt x="4369" y="249"/>
                    <a:pt x="4413" y="203"/>
                  </a:cubicBezTo>
                  <a:cubicBezTo>
                    <a:pt x="4454" y="161"/>
                    <a:pt x="4519" y="138"/>
                    <a:pt x="4565" y="101"/>
                  </a:cubicBezTo>
                  <a:cubicBezTo>
                    <a:pt x="4618" y="112"/>
                    <a:pt x="4621" y="118"/>
                    <a:pt x="4633" y="169"/>
                  </a:cubicBezTo>
                  <a:cubicBezTo>
                    <a:pt x="4717" y="133"/>
                    <a:pt x="4791" y="84"/>
                    <a:pt x="4879" y="59"/>
                  </a:cubicBezTo>
                  <a:cubicBezTo>
                    <a:pt x="4920" y="31"/>
                    <a:pt x="4949" y="12"/>
                    <a:pt x="4997" y="0"/>
                  </a:cubicBezTo>
                  <a:cubicBezTo>
                    <a:pt x="5054" y="42"/>
                    <a:pt x="5064" y="112"/>
                    <a:pt x="5108" y="169"/>
                  </a:cubicBezTo>
                  <a:cubicBezTo>
                    <a:pt x="5225" y="109"/>
                    <a:pt x="5340" y="52"/>
                    <a:pt x="5463" y="8"/>
                  </a:cubicBezTo>
                  <a:cubicBezTo>
                    <a:pt x="5473" y="55"/>
                    <a:pt x="5496" y="111"/>
                    <a:pt x="5523" y="152"/>
                  </a:cubicBezTo>
                  <a:cubicBezTo>
                    <a:pt x="5538" y="176"/>
                    <a:pt x="5573" y="220"/>
                    <a:pt x="5573" y="220"/>
                  </a:cubicBezTo>
                  <a:cubicBezTo>
                    <a:pt x="5620" y="197"/>
                    <a:pt x="5670" y="183"/>
                    <a:pt x="5717" y="161"/>
                  </a:cubicBezTo>
                  <a:cubicBezTo>
                    <a:pt x="5803" y="121"/>
                    <a:pt x="5721" y="144"/>
                    <a:pt x="5794" y="127"/>
                  </a:cubicBezTo>
                  <a:cubicBezTo>
                    <a:pt x="5806" y="166"/>
                    <a:pt x="5801" y="189"/>
                    <a:pt x="5844" y="203"/>
                  </a:cubicBezTo>
                  <a:cubicBezTo>
                    <a:pt x="5913" y="176"/>
                    <a:pt x="5911" y="162"/>
                    <a:pt x="5955" y="229"/>
                  </a:cubicBezTo>
                  <a:cubicBezTo>
                    <a:pt x="5963" y="255"/>
                    <a:pt x="6008" y="333"/>
                    <a:pt x="6031" y="356"/>
                  </a:cubicBezTo>
                  <a:cubicBezTo>
                    <a:pt x="6037" y="362"/>
                    <a:pt x="6048" y="361"/>
                    <a:pt x="6056" y="364"/>
                  </a:cubicBezTo>
                  <a:cubicBezTo>
                    <a:pt x="6062" y="356"/>
                    <a:pt x="6068" y="330"/>
                    <a:pt x="6073" y="339"/>
                  </a:cubicBezTo>
                  <a:cubicBezTo>
                    <a:pt x="6080" y="352"/>
                    <a:pt x="6065" y="381"/>
                    <a:pt x="6065" y="381"/>
                  </a:cubicBezTo>
                  <a:lnTo>
                    <a:pt x="5950" y="1308"/>
                  </a:lnTo>
                  <a:lnTo>
                    <a:pt x="53" y="1308"/>
                  </a:lnTo>
                  <a:lnTo>
                    <a:pt x="0" y="449"/>
                  </a:lnTo>
                  <a:close/>
                </a:path>
              </a:pathLst>
            </a:cu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086" name="Picture 14">
              <a:extLst>
                <a:ext uri="{FF2B5EF4-FFF2-40B4-BE49-F238E27FC236}">
                  <a16:creationId xmlns:a16="http://schemas.microsoft.com/office/drawing/2014/main" id="{E7CDE8A7-55B0-4287-A027-3124FB1136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1480"/>
              <a:ext cx="1734" cy="1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7" name="Picture 5">
            <a:extLst>
              <a:ext uri="{FF2B5EF4-FFF2-40B4-BE49-F238E27FC236}">
                <a16:creationId xmlns:a16="http://schemas.microsoft.com/office/drawing/2014/main" id="{E48D832B-015C-4F68-B6C5-21BCD1BD8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14325"/>
            <a:ext cx="6029325" cy="654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4DB81595-E147-42D9-9CB4-FFC81CE93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1425" y="3362325"/>
            <a:ext cx="3781425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44A860F5-1119-4637-814B-52B9A0C6B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643437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4" name="Rectangle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733BF04-7A80-4E0F-8942-E54CC1250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95" name="Picture 23">
            <a:extLst>
              <a:ext uri="{FF2B5EF4-FFF2-40B4-BE49-F238E27FC236}">
                <a16:creationId xmlns:a16="http://schemas.microsoft.com/office/drawing/2014/main" id="{25B1E918-5244-4980-B95B-1C12C23FD6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188"/>
            <a:ext cx="1258888" cy="7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3437 -0.43102 C 1.22708 -0.43449 1.22083 -0.43634 1.21319 -0.4382 C 1.20555 -0.4375 1.19809 -0.43727 1.19045 -0.43634 C 1.17743 -0.43472 1.16597 -0.41204 1.15573 -0.40255 C 1.15156 -0.39398 1.14583 -0.38727 1.14115 -0.3794 C 1.13542 -0.36968 1.13177 -0.3581 1.12778 -0.34722 C 1.12621 -0.34306 1.12621 -0.33935 1.12517 -0.33495 C 1.12118 -0.31713 1.11771 -0.30185 1.1158 -0.28333 C 1.11371 -0.26343 1.11024 -0.24398 1.10781 -0.22431 C 1.10677 -0.23727 1.10538 -0.25185 1.09844 -0.26181 C 1.09132 -0.28958 1.07743 -0.30162 1.05972 -0.31528 C 1.05573 -0.31829 1.05104 -0.32269 1.04653 -0.32431 C 1.03889 -0.32708 1.03021 -0.32755 1.0224 -0.32963 C 0.9934 -0.32732 1.00486 -0.33148 0.99045 -0.31898 C 0.98316 -0.30347 0.99219 -0.32153 0.98507 -0.30995 C 0.98177 -0.30463 0.98003 -0.29792 0.97708 -0.29213 C 0.97326 -0.27523 0.96944 -0.25764 0.96371 -0.24213 C 0.96094 -0.23472 0.95799 -0.22778 0.95451 -0.22083 C 0.95365 -0.21898 0.95174 -0.21551 0.95174 -0.21528 C 0.95139 -0.2132 0.95226 -0.20903 0.95052 -0.20833 C 0.94722 -0.20718 0.94583 -0.21713 0.94514 -0.21898 C 0.94045 -0.23125 0.93628 -0.23935 0.92917 -0.24931 C 0.92708 -0.25718 0.92292 -0.25833 0.9184 -0.26343 C 0.91059 -0.27199 0.90469 -0.27546 0.89444 -0.27778 C 0.87951 -0.27732 0.86424 -0.27732 0.84913 -0.27593 C 0.8441 -0.27546 0.83437 -0.27245 0.83437 -0.27222 C 0.82847 -0.26829 0.82413 -0.26273 0.8184 -0.2581 C 0.8099 -0.25139 0.81406 -0.2581 0.80781 -0.25116 C 0.80642 -0.24954 0.80538 -0.24745 0.80382 -0.24583 C 0.80121 -0.24329 0.79583 -0.23866 0.79583 -0.23843 C 0.79201 -0.23148 0.7875 -0.22477 0.78385 -0.21736 C 0.78212 -0.21389 0.77847 -0.20671 0.77847 -0.20648 C 0.77621 -0.19468 0.7717 -0.18472 0.7691 -0.17292 C 0.76684 -0.16273 0.76632 -0.15208 0.76371 -0.14236 C 0.76319 -0.14028 0.7618 -0.13889 0.76111 -0.13704 C 0.75781 -0.12801 0.75851 -0.11829 0.75851 -0.10857 " pathEditMode="relative" rAng="0" ptsTypes="fffffffffffffffffffffffffffffffffffA">
                                      <p:cBhvr>
                                        <p:cTn id="11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37" y="1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eldon s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oingtothebea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FF"/>
            </a:gs>
            <a:gs pos="100000">
              <a:srgbClr val="66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>
            <a:extLst>
              <a:ext uri="{FF2B5EF4-FFF2-40B4-BE49-F238E27FC236}">
                <a16:creationId xmlns:a16="http://schemas.microsoft.com/office/drawing/2014/main" id="{8B8F6B0E-141D-4041-9F54-A38827614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-747713"/>
            <a:ext cx="2465388" cy="321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321" name="Group 9">
            <a:extLst>
              <a:ext uri="{FF2B5EF4-FFF2-40B4-BE49-F238E27FC236}">
                <a16:creationId xmlns:a16="http://schemas.microsoft.com/office/drawing/2014/main" id="{64B250DC-DC6B-4F71-AEBE-4D22011AE6D8}"/>
              </a:ext>
            </a:extLst>
          </p:cNvPr>
          <p:cNvGrpSpPr>
            <a:grpSpLocks/>
          </p:cNvGrpSpPr>
          <p:nvPr/>
        </p:nvGrpSpPr>
        <p:grpSpPr bwMode="auto">
          <a:xfrm>
            <a:off x="-120650" y="2349500"/>
            <a:ext cx="9750425" cy="4608513"/>
            <a:chOff x="-76" y="1480"/>
            <a:chExt cx="6142" cy="2903"/>
          </a:xfrm>
        </p:grpSpPr>
        <p:sp>
          <p:nvSpPr>
            <p:cNvPr id="13322" name="Freeform 10">
              <a:extLst>
                <a:ext uri="{FF2B5EF4-FFF2-40B4-BE49-F238E27FC236}">
                  <a16:creationId xmlns:a16="http://schemas.microsoft.com/office/drawing/2014/main" id="{742EB169-0378-44C4-90E8-809D0B96C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76" y="1888"/>
              <a:ext cx="6080" cy="2495"/>
            </a:xfrm>
            <a:custGeom>
              <a:avLst/>
              <a:gdLst>
                <a:gd name="T0" fmla="*/ 84 w 6080"/>
                <a:gd name="T1" fmla="*/ 356 h 1308"/>
                <a:gd name="T2" fmla="*/ 169 w 6080"/>
                <a:gd name="T3" fmla="*/ 254 h 1308"/>
                <a:gd name="T4" fmla="*/ 262 w 6080"/>
                <a:gd name="T5" fmla="*/ 135 h 1308"/>
                <a:gd name="T6" fmla="*/ 296 w 6080"/>
                <a:gd name="T7" fmla="*/ 271 h 1308"/>
                <a:gd name="T8" fmla="*/ 508 w 6080"/>
                <a:gd name="T9" fmla="*/ 381 h 1308"/>
                <a:gd name="T10" fmla="*/ 669 w 6080"/>
                <a:gd name="T11" fmla="*/ 271 h 1308"/>
                <a:gd name="T12" fmla="*/ 838 w 6080"/>
                <a:gd name="T13" fmla="*/ 432 h 1308"/>
                <a:gd name="T14" fmla="*/ 1084 w 6080"/>
                <a:gd name="T15" fmla="*/ 356 h 1308"/>
                <a:gd name="T16" fmla="*/ 1414 w 6080"/>
                <a:gd name="T17" fmla="*/ 601 h 1308"/>
                <a:gd name="T18" fmla="*/ 1677 w 6080"/>
                <a:gd name="T19" fmla="*/ 381 h 1308"/>
                <a:gd name="T20" fmla="*/ 1770 w 6080"/>
                <a:gd name="T21" fmla="*/ 322 h 1308"/>
                <a:gd name="T22" fmla="*/ 1872 w 6080"/>
                <a:gd name="T23" fmla="*/ 406 h 1308"/>
                <a:gd name="T24" fmla="*/ 1940 w 6080"/>
                <a:gd name="T25" fmla="*/ 347 h 1308"/>
                <a:gd name="T26" fmla="*/ 2075 w 6080"/>
                <a:gd name="T27" fmla="*/ 262 h 1308"/>
                <a:gd name="T28" fmla="*/ 2185 w 6080"/>
                <a:gd name="T29" fmla="*/ 381 h 1308"/>
                <a:gd name="T30" fmla="*/ 2456 w 6080"/>
                <a:gd name="T31" fmla="*/ 296 h 1308"/>
                <a:gd name="T32" fmla="*/ 2660 w 6080"/>
                <a:gd name="T33" fmla="*/ 364 h 1308"/>
                <a:gd name="T34" fmla="*/ 2719 w 6080"/>
                <a:gd name="T35" fmla="*/ 423 h 1308"/>
                <a:gd name="T36" fmla="*/ 2990 w 6080"/>
                <a:gd name="T37" fmla="*/ 262 h 1308"/>
                <a:gd name="T38" fmla="*/ 3075 w 6080"/>
                <a:gd name="T39" fmla="*/ 330 h 1308"/>
                <a:gd name="T40" fmla="*/ 3219 w 6080"/>
                <a:gd name="T41" fmla="*/ 440 h 1308"/>
                <a:gd name="T42" fmla="*/ 3473 w 6080"/>
                <a:gd name="T43" fmla="*/ 313 h 1308"/>
                <a:gd name="T44" fmla="*/ 3828 w 6080"/>
                <a:gd name="T45" fmla="*/ 398 h 1308"/>
                <a:gd name="T46" fmla="*/ 4023 w 6080"/>
                <a:gd name="T47" fmla="*/ 347 h 1308"/>
                <a:gd name="T48" fmla="*/ 4328 w 6080"/>
                <a:gd name="T49" fmla="*/ 288 h 1308"/>
                <a:gd name="T50" fmla="*/ 4565 w 6080"/>
                <a:gd name="T51" fmla="*/ 101 h 1308"/>
                <a:gd name="T52" fmla="*/ 4879 w 6080"/>
                <a:gd name="T53" fmla="*/ 59 h 1308"/>
                <a:gd name="T54" fmla="*/ 5108 w 6080"/>
                <a:gd name="T55" fmla="*/ 169 h 1308"/>
                <a:gd name="T56" fmla="*/ 5523 w 6080"/>
                <a:gd name="T57" fmla="*/ 152 h 1308"/>
                <a:gd name="T58" fmla="*/ 5717 w 6080"/>
                <a:gd name="T59" fmla="*/ 161 h 1308"/>
                <a:gd name="T60" fmla="*/ 5844 w 6080"/>
                <a:gd name="T61" fmla="*/ 203 h 1308"/>
                <a:gd name="T62" fmla="*/ 6031 w 6080"/>
                <a:gd name="T63" fmla="*/ 356 h 1308"/>
                <a:gd name="T64" fmla="*/ 6073 w 6080"/>
                <a:gd name="T65" fmla="*/ 339 h 1308"/>
                <a:gd name="T66" fmla="*/ 5950 w 6080"/>
                <a:gd name="T67" fmla="*/ 1308 h 1308"/>
                <a:gd name="T68" fmla="*/ 0 w 6080"/>
                <a:gd name="T69" fmla="*/ 449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80" h="1308">
                  <a:moveTo>
                    <a:pt x="0" y="449"/>
                  </a:moveTo>
                  <a:cubicBezTo>
                    <a:pt x="40" y="422"/>
                    <a:pt x="57" y="394"/>
                    <a:pt x="84" y="356"/>
                  </a:cubicBezTo>
                  <a:cubicBezTo>
                    <a:pt x="103" y="330"/>
                    <a:pt x="121" y="302"/>
                    <a:pt x="144" y="279"/>
                  </a:cubicBezTo>
                  <a:cubicBezTo>
                    <a:pt x="152" y="271"/>
                    <a:pt x="162" y="263"/>
                    <a:pt x="169" y="254"/>
                  </a:cubicBezTo>
                  <a:cubicBezTo>
                    <a:pt x="240" y="160"/>
                    <a:pt x="190" y="198"/>
                    <a:pt x="245" y="161"/>
                  </a:cubicBezTo>
                  <a:cubicBezTo>
                    <a:pt x="251" y="152"/>
                    <a:pt x="255" y="143"/>
                    <a:pt x="262" y="135"/>
                  </a:cubicBezTo>
                  <a:cubicBezTo>
                    <a:pt x="270" y="126"/>
                    <a:pt x="285" y="98"/>
                    <a:pt x="288" y="110"/>
                  </a:cubicBezTo>
                  <a:cubicBezTo>
                    <a:pt x="301" y="162"/>
                    <a:pt x="291" y="217"/>
                    <a:pt x="296" y="271"/>
                  </a:cubicBezTo>
                  <a:cubicBezTo>
                    <a:pt x="302" y="340"/>
                    <a:pt x="402" y="454"/>
                    <a:pt x="466" y="474"/>
                  </a:cubicBezTo>
                  <a:cubicBezTo>
                    <a:pt x="506" y="447"/>
                    <a:pt x="494" y="425"/>
                    <a:pt x="508" y="381"/>
                  </a:cubicBezTo>
                  <a:cubicBezTo>
                    <a:pt x="525" y="328"/>
                    <a:pt x="587" y="230"/>
                    <a:pt x="644" y="212"/>
                  </a:cubicBezTo>
                  <a:cubicBezTo>
                    <a:pt x="653" y="231"/>
                    <a:pt x="659" y="252"/>
                    <a:pt x="669" y="271"/>
                  </a:cubicBezTo>
                  <a:cubicBezTo>
                    <a:pt x="691" y="315"/>
                    <a:pt x="678" y="280"/>
                    <a:pt x="711" y="313"/>
                  </a:cubicBezTo>
                  <a:cubicBezTo>
                    <a:pt x="754" y="356"/>
                    <a:pt x="775" y="409"/>
                    <a:pt x="838" y="432"/>
                  </a:cubicBezTo>
                  <a:cubicBezTo>
                    <a:pt x="878" y="429"/>
                    <a:pt x="917" y="428"/>
                    <a:pt x="957" y="423"/>
                  </a:cubicBezTo>
                  <a:cubicBezTo>
                    <a:pt x="1009" y="417"/>
                    <a:pt x="1044" y="381"/>
                    <a:pt x="1084" y="356"/>
                  </a:cubicBezTo>
                  <a:cubicBezTo>
                    <a:pt x="1095" y="349"/>
                    <a:pt x="1136" y="336"/>
                    <a:pt x="1152" y="330"/>
                  </a:cubicBezTo>
                  <a:cubicBezTo>
                    <a:pt x="1204" y="436"/>
                    <a:pt x="1297" y="564"/>
                    <a:pt x="1414" y="601"/>
                  </a:cubicBezTo>
                  <a:cubicBezTo>
                    <a:pt x="1464" y="576"/>
                    <a:pt x="1517" y="538"/>
                    <a:pt x="1558" y="500"/>
                  </a:cubicBezTo>
                  <a:cubicBezTo>
                    <a:pt x="1593" y="468"/>
                    <a:pt x="1635" y="411"/>
                    <a:pt x="1677" y="381"/>
                  </a:cubicBezTo>
                  <a:cubicBezTo>
                    <a:pt x="1697" y="367"/>
                    <a:pt x="1714" y="350"/>
                    <a:pt x="1736" y="339"/>
                  </a:cubicBezTo>
                  <a:cubicBezTo>
                    <a:pt x="1747" y="333"/>
                    <a:pt x="1759" y="329"/>
                    <a:pt x="1770" y="322"/>
                  </a:cubicBezTo>
                  <a:cubicBezTo>
                    <a:pt x="1828" y="285"/>
                    <a:pt x="1780" y="304"/>
                    <a:pt x="1829" y="288"/>
                  </a:cubicBezTo>
                  <a:cubicBezTo>
                    <a:pt x="1853" y="323"/>
                    <a:pt x="1872" y="406"/>
                    <a:pt x="1872" y="406"/>
                  </a:cubicBezTo>
                  <a:cubicBezTo>
                    <a:pt x="1889" y="395"/>
                    <a:pt x="1908" y="386"/>
                    <a:pt x="1923" y="373"/>
                  </a:cubicBezTo>
                  <a:cubicBezTo>
                    <a:pt x="1931" y="366"/>
                    <a:pt x="1932" y="354"/>
                    <a:pt x="1940" y="347"/>
                  </a:cubicBezTo>
                  <a:cubicBezTo>
                    <a:pt x="1954" y="335"/>
                    <a:pt x="1998" y="314"/>
                    <a:pt x="2016" y="305"/>
                  </a:cubicBezTo>
                  <a:cubicBezTo>
                    <a:pt x="2098" y="219"/>
                    <a:pt x="1979" y="338"/>
                    <a:pt x="2075" y="262"/>
                  </a:cubicBezTo>
                  <a:cubicBezTo>
                    <a:pt x="2094" y="247"/>
                    <a:pt x="2126" y="212"/>
                    <a:pt x="2126" y="212"/>
                  </a:cubicBezTo>
                  <a:cubicBezTo>
                    <a:pt x="2145" y="271"/>
                    <a:pt x="2141" y="337"/>
                    <a:pt x="2185" y="381"/>
                  </a:cubicBezTo>
                  <a:cubicBezTo>
                    <a:pt x="2258" y="367"/>
                    <a:pt x="2338" y="353"/>
                    <a:pt x="2405" y="322"/>
                  </a:cubicBezTo>
                  <a:cubicBezTo>
                    <a:pt x="2422" y="314"/>
                    <a:pt x="2439" y="304"/>
                    <a:pt x="2456" y="296"/>
                  </a:cubicBezTo>
                  <a:cubicBezTo>
                    <a:pt x="2484" y="284"/>
                    <a:pt x="2541" y="262"/>
                    <a:pt x="2541" y="262"/>
                  </a:cubicBezTo>
                  <a:cubicBezTo>
                    <a:pt x="2604" y="170"/>
                    <a:pt x="2632" y="323"/>
                    <a:pt x="2660" y="364"/>
                  </a:cubicBezTo>
                  <a:cubicBezTo>
                    <a:pt x="2665" y="386"/>
                    <a:pt x="2668" y="420"/>
                    <a:pt x="2693" y="432"/>
                  </a:cubicBezTo>
                  <a:cubicBezTo>
                    <a:pt x="2701" y="436"/>
                    <a:pt x="2711" y="428"/>
                    <a:pt x="2719" y="423"/>
                  </a:cubicBezTo>
                  <a:cubicBezTo>
                    <a:pt x="2740" y="411"/>
                    <a:pt x="2759" y="396"/>
                    <a:pt x="2778" y="381"/>
                  </a:cubicBezTo>
                  <a:cubicBezTo>
                    <a:pt x="2841" y="329"/>
                    <a:pt x="2912" y="288"/>
                    <a:pt x="2990" y="262"/>
                  </a:cubicBezTo>
                  <a:cubicBezTo>
                    <a:pt x="2998" y="256"/>
                    <a:pt x="3005" y="242"/>
                    <a:pt x="3015" y="245"/>
                  </a:cubicBezTo>
                  <a:cubicBezTo>
                    <a:pt x="3021" y="247"/>
                    <a:pt x="3070" y="323"/>
                    <a:pt x="3075" y="330"/>
                  </a:cubicBezTo>
                  <a:cubicBezTo>
                    <a:pt x="3088" y="349"/>
                    <a:pt x="3155" y="422"/>
                    <a:pt x="3176" y="432"/>
                  </a:cubicBezTo>
                  <a:cubicBezTo>
                    <a:pt x="3189" y="439"/>
                    <a:pt x="3205" y="437"/>
                    <a:pt x="3219" y="440"/>
                  </a:cubicBezTo>
                  <a:cubicBezTo>
                    <a:pt x="3298" y="421"/>
                    <a:pt x="3355" y="376"/>
                    <a:pt x="3422" y="330"/>
                  </a:cubicBezTo>
                  <a:cubicBezTo>
                    <a:pt x="3437" y="320"/>
                    <a:pt x="3457" y="321"/>
                    <a:pt x="3473" y="313"/>
                  </a:cubicBezTo>
                  <a:cubicBezTo>
                    <a:pt x="3547" y="279"/>
                    <a:pt x="3616" y="231"/>
                    <a:pt x="3693" y="203"/>
                  </a:cubicBezTo>
                  <a:cubicBezTo>
                    <a:pt x="3719" y="282"/>
                    <a:pt x="3754" y="354"/>
                    <a:pt x="3828" y="398"/>
                  </a:cubicBezTo>
                  <a:cubicBezTo>
                    <a:pt x="3877" y="470"/>
                    <a:pt x="3922" y="387"/>
                    <a:pt x="3964" y="364"/>
                  </a:cubicBezTo>
                  <a:cubicBezTo>
                    <a:pt x="3982" y="354"/>
                    <a:pt x="4004" y="355"/>
                    <a:pt x="4023" y="347"/>
                  </a:cubicBezTo>
                  <a:cubicBezTo>
                    <a:pt x="4111" y="309"/>
                    <a:pt x="4177" y="251"/>
                    <a:pt x="4269" y="229"/>
                  </a:cubicBezTo>
                  <a:cubicBezTo>
                    <a:pt x="4321" y="241"/>
                    <a:pt x="4301" y="246"/>
                    <a:pt x="4328" y="288"/>
                  </a:cubicBezTo>
                  <a:cubicBezTo>
                    <a:pt x="4397" y="221"/>
                    <a:pt x="4369" y="249"/>
                    <a:pt x="4413" y="203"/>
                  </a:cubicBezTo>
                  <a:cubicBezTo>
                    <a:pt x="4454" y="161"/>
                    <a:pt x="4519" y="138"/>
                    <a:pt x="4565" y="101"/>
                  </a:cubicBezTo>
                  <a:cubicBezTo>
                    <a:pt x="4618" y="112"/>
                    <a:pt x="4621" y="118"/>
                    <a:pt x="4633" y="169"/>
                  </a:cubicBezTo>
                  <a:cubicBezTo>
                    <a:pt x="4717" y="133"/>
                    <a:pt x="4791" y="84"/>
                    <a:pt x="4879" y="59"/>
                  </a:cubicBezTo>
                  <a:cubicBezTo>
                    <a:pt x="4920" y="31"/>
                    <a:pt x="4949" y="12"/>
                    <a:pt x="4997" y="0"/>
                  </a:cubicBezTo>
                  <a:cubicBezTo>
                    <a:pt x="5054" y="42"/>
                    <a:pt x="5064" y="112"/>
                    <a:pt x="5108" y="169"/>
                  </a:cubicBezTo>
                  <a:cubicBezTo>
                    <a:pt x="5225" y="109"/>
                    <a:pt x="5340" y="52"/>
                    <a:pt x="5463" y="8"/>
                  </a:cubicBezTo>
                  <a:cubicBezTo>
                    <a:pt x="5473" y="55"/>
                    <a:pt x="5496" y="111"/>
                    <a:pt x="5523" y="152"/>
                  </a:cubicBezTo>
                  <a:cubicBezTo>
                    <a:pt x="5538" y="176"/>
                    <a:pt x="5573" y="220"/>
                    <a:pt x="5573" y="220"/>
                  </a:cubicBezTo>
                  <a:cubicBezTo>
                    <a:pt x="5620" y="197"/>
                    <a:pt x="5670" y="183"/>
                    <a:pt x="5717" y="161"/>
                  </a:cubicBezTo>
                  <a:cubicBezTo>
                    <a:pt x="5803" y="121"/>
                    <a:pt x="5721" y="144"/>
                    <a:pt x="5794" y="127"/>
                  </a:cubicBezTo>
                  <a:cubicBezTo>
                    <a:pt x="5806" y="166"/>
                    <a:pt x="5801" y="189"/>
                    <a:pt x="5844" y="203"/>
                  </a:cubicBezTo>
                  <a:cubicBezTo>
                    <a:pt x="5913" y="176"/>
                    <a:pt x="5911" y="162"/>
                    <a:pt x="5955" y="229"/>
                  </a:cubicBezTo>
                  <a:cubicBezTo>
                    <a:pt x="5963" y="255"/>
                    <a:pt x="6008" y="333"/>
                    <a:pt x="6031" y="356"/>
                  </a:cubicBezTo>
                  <a:cubicBezTo>
                    <a:pt x="6037" y="362"/>
                    <a:pt x="6048" y="361"/>
                    <a:pt x="6056" y="364"/>
                  </a:cubicBezTo>
                  <a:cubicBezTo>
                    <a:pt x="6062" y="356"/>
                    <a:pt x="6068" y="330"/>
                    <a:pt x="6073" y="339"/>
                  </a:cubicBezTo>
                  <a:cubicBezTo>
                    <a:pt x="6080" y="352"/>
                    <a:pt x="6065" y="381"/>
                    <a:pt x="6065" y="381"/>
                  </a:cubicBezTo>
                  <a:lnTo>
                    <a:pt x="5950" y="1308"/>
                  </a:lnTo>
                  <a:lnTo>
                    <a:pt x="53" y="1308"/>
                  </a:lnTo>
                  <a:lnTo>
                    <a:pt x="0" y="449"/>
                  </a:lnTo>
                  <a:close/>
                </a:path>
              </a:pathLst>
            </a:cu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323" name="Picture 11">
              <a:extLst>
                <a:ext uri="{FF2B5EF4-FFF2-40B4-BE49-F238E27FC236}">
                  <a16:creationId xmlns:a16="http://schemas.microsoft.com/office/drawing/2014/main" id="{61FD6314-7D00-4218-8CDF-9011AFFF16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1480"/>
              <a:ext cx="1734" cy="1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324" name="Picture 12">
            <a:extLst>
              <a:ext uri="{FF2B5EF4-FFF2-40B4-BE49-F238E27FC236}">
                <a16:creationId xmlns:a16="http://schemas.microsoft.com/office/drawing/2014/main" id="{E5DF5E40-2EA5-4DD1-8A21-32716B921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14325"/>
            <a:ext cx="6029325" cy="654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13">
            <a:extLst>
              <a:ext uri="{FF2B5EF4-FFF2-40B4-BE49-F238E27FC236}">
                <a16:creationId xmlns:a16="http://schemas.microsoft.com/office/drawing/2014/main" id="{4F76AC80-302D-47C9-8381-C4C0DF293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1425" y="3362325"/>
            <a:ext cx="3781425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>
            <a:extLst>
              <a:ext uri="{FF2B5EF4-FFF2-40B4-BE49-F238E27FC236}">
                <a16:creationId xmlns:a16="http://schemas.microsoft.com/office/drawing/2014/main" id="{D4CA82B5-B4F0-4DB8-8BA0-4F30EC0B8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643437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7" name="Picture 15">
            <a:extLst>
              <a:ext uri="{FF2B5EF4-FFF2-40B4-BE49-F238E27FC236}">
                <a16:creationId xmlns:a16="http://schemas.microsoft.com/office/drawing/2014/main" id="{80F16D8C-3A26-4B43-B111-963B6D841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420938"/>
            <a:ext cx="20097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30" name="Rectangle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E3BA3A8-D2D3-4316-A36C-FBD19D730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31" name="Picture 19">
            <a:extLst>
              <a:ext uri="{FF2B5EF4-FFF2-40B4-BE49-F238E27FC236}">
                <a16:creationId xmlns:a16="http://schemas.microsoft.com/office/drawing/2014/main" id="{E67A3D9F-B32A-4C43-8C58-E0BC5C970A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188"/>
            <a:ext cx="1258888" cy="7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2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FF"/>
            </a:gs>
            <a:gs pos="100000">
              <a:srgbClr val="66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4" name="Group 28">
            <a:extLst>
              <a:ext uri="{FF2B5EF4-FFF2-40B4-BE49-F238E27FC236}">
                <a16:creationId xmlns:a16="http://schemas.microsoft.com/office/drawing/2014/main" id="{AD54486E-50F2-4DE1-A82F-0AD66B79ADEF}"/>
              </a:ext>
            </a:extLst>
          </p:cNvPr>
          <p:cNvGrpSpPr>
            <a:grpSpLocks/>
          </p:cNvGrpSpPr>
          <p:nvPr/>
        </p:nvGrpSpPr>
        <p:grpSpPr bwMode="auto">
          <a:xfrm>
            <a:off x="-120650" y="2349500"/>
            <a:ext cx="9750425" cy="4608513"/>
            <a:chOff x="-76" y="1480"/>
            <a:chExt cx="6142" cy="2903"/>
          </a:xfrm>
        </p:grpSpPr>
        <p:sp>
          <p:nvSpPr>
            <p:cNvPr id="4125" name="Freeform 29">
              <a:extLst>
                <a:ext uri="{FF2B5EF4-FFF2-40B4-BE49-F238E27FC236}">
                  <a16:creationId xmlns:a16="http://schemas.microsoft.com/office/drawing/2014/main" id="{5D1370DC-4A30-4836-97E5-0274BDA80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-76" y="1888"/>
              <a:ext cx="6080" cy="2495"/>
            </a:xfrm>
            <a:custGeom>
              <a:avLst/>
              <a:gdLst>
                <a:gd name="T0" fmla="*/ 84 w 6080"/>
                <a:gd name="T1" fmla="*/ 356 h 1308"/>
                <a:gd name="T2" fmla="*/ 169 w 6080"/>
                <a:gd name="T3" fmla="*/ 254 h 1308"/>
                <a:gd name="T4" fmla="*/ 262 w 6080"/>
                <a:gd name="T5" fmla="*/ 135 h 1308"/>
                <a:gd name="T6" fmla="*/ 296 w 6080"/>
                <a:gd name="T7" fmla="*/ 271 h 1308"/>
                <a:gd name="T8" fmla="*/ 508 w 6080"/>
                <a:gd name="T9" fmla="*/ 381 h 1308"/>
                <a:gd name="T10" fmla="*/ 669 w 6080"/>
                <a:gd name="T11" fmla="*/ 271 h 1308"/>
                <a:gd name="T12" fmla="*/ 838 w 6080"/>
                <a:gd name="T13" fmla="*/ 432 h 1308"/>
                <a:gd name="T14" fmla="*/ 1084 w 6080"/>
                <a:gd name="T15" fmla="*/ 356 h 1308"/>
                <a:gd name="T16" fmla="*/ 1414 w 6080"/>
                <a:gd name="T17" fmla="*/ 601 h 1308"/>
                <a:gd name="T18" fmla="*/ 1677 w 6080"/>
                <a:gd name="T19" fmla="*/ 381 h 1308"/>
                <a:gd name="T20" fmla="*/ 1770 w 6080"/>
                <a:gd name="T21" fmla="*/ 322 h 1308"/>
                <a:gd name="T22" fmla="*/ 1872 w 6080"/>
                <a:gd name="T23" fmla="*/ 406 h 1308"/>
                <a:gd name="T24" fmla="*/ 1940 w 6080"/>
                <a:gd name="T25" fmla="*/ 347 h 1308"/>
                <a:gd name="T26" fmla="*/ 2075 w 6080"/>
                <a:gd name="T27" fmla="*/ 262 h 1308"/>
                <a:gd name="T28" fmla="*/ 2185 w 6080"/>
                <a:gd name="T29" fmla="*/ 381 h 1308"/>
                <a:gd name="T30" fmla="*/ 2456 w 6080"/>
                <a:gd name="T31" fmla="*/ 296 h 1308"/>
                <a:gd name="T32" fmla="*/ 2660 w 6080"/>
                <a:gd name="T33" fmla="*/ 364 h 1308"/>
                <a:gd name="T34" fmla="*/ 2719 w 6080"/>
                <a:gd name="T35" fmla="*/ 423 h 1308"/>
                <a:gd name="T36" fmla="*/ 2990 w 6080"/>
                <a:gd name="T37" fmla="*/ 262 h 1308"/>
                <a:gd name="T38" fmla="*/ 3075 w 6080"/>
                <a:gd name="T39" fmla="*/ 330 h 1308"/>
                <a:gd name="T40" fmla="*/ 3219 w 6080"/>
                <a:gd name="T41" fmla="*/ 440 h 1308"/>
                <a:gd name="T42" fmla="*/ 3473 w 6080"/>
                <a:gd name="T43" fmla="*/ 313 h 1308"/>
                <a:gd name="T44" fmla="*/ 3828 w 6080"/>
                <a:gd name="T45" fmla="*/ 398 h 1308"/>
                <a:gd name="T46" fmla="*/ 4023 w 6080"/>
                <a:gd name="T47" fmla="*/ 347 h 1308"/>
                <a:gd name="T48" fmla="*/ 4328 w 6080"/>
                <a:gd name="T49" fmla="*/ 288 h 1308"/>
                <a:gd name="T50" fmla="*/ 4565 w 6080"/>
                <a:gd name="T51" fmla="*/ 101 h 1308"/>
                <a:gd name="T52" fmla="*/ 4879 w 6080"/>
                <a:gd name="T53" fmla="*/ 59 h 1308"/>
                <a:gd name="T54" fmla="*/ 5108 w 6080"/>
                <a:gd name="T55" fmla="*/ 169 h 1308"/>
                <a:gd name="T56" fmla="*/ 5523 w 6080"/>
                <a:gd name="T57" fmla="*/ 152 h 1308"/>
                <a:gd name="T58" fmla="*/ 5717 w 6080"/>
                <a:gd name="T59" fmla="*/ 161 h 1308"/>
                <a:gd name="T60" fmla="*/ 5844 w 6080"/>
                <a:gd name="T61" fmla="*/ 203 h 1308"/>
                <a:gd name="T62" fmla="*/ 6031 w 6080"/>
                <a:gd name="T63" fmla="*/ 356 h 1308"/>
                <a:gd name="T64" fmla="*/ 6073 w 6080"/>
                <a:gd name="T65" fmla="*/ 339 h 1308"/>
                <a:gd name="T66" fmla="*/ 5950 w 6080"/>
                <a:gd name="T67" fmla="*/ 1308 h 1308"/>
                <a:gd name="T68" fmla="*/ 0 w 6080"/>
                <a:gd name="T69" fmla="*/ 449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80" h="1308">
                  <a:moveTo>
                    <a:pt x="0" y="449"/>
                  </a:moveTo>
                  <a:cubicBezTo>
                    <a:pt x="40" y="422"/>
                    <a:pt x="57" y="394"/>
                    <a:pt x="84" y="356"/>
                  </a:cubicBezTo>
                  <a:cubicBezTo>
                    <a:pt x="103" y="330"/>
                    <a:pt x="121" y="302"/>
                    <a:pt x="144" y="279"/>
                  </a:cubicBezTo>
                  <a:cubicBezTo>
                    <a:pt x="152" y="271"/>
                    <a:pt x="162" y="263"/>
                    <a:pt x="169" y="254"/>
                  </a:cubicBezTo>
                  <a:cubicBezTo>
                    <a:pt x="240" y="160"/>
                    <a:pt x="190" y="198"/>
                    <a:pt x="245" y="161"/>
                  </a:cubicBezTo>
                  <a:cubicBezTo>
                    <a:pt x="251" y="152"/>
                    <a:pt x="255" y="143"/>
                    <a:pt x="262" y="135"/>
                  </a:cubicBezTo>
                  <a:cubicBezTo>
                    <a:pt x="270" y="126"/>
                    <a:pt x="285" y="98"/>
                    <a:pt x="288" y="110"/>
                  </a:cubicBezTo>
                  <a:cubicBezTo>
                    <a:pt x="301" y="162"/>
                    <a:pt x="291" y="217"/>
                    <a:pt x="296" y="271"/>
                  </a:cubicBezTo>
                  <a:cubicBezTo>
                    <a:pt x="302" y="340"/>
                    <a:pt x="402" y="454"/>
                    <a:pt x="466" y="474"/>
                  </a:cubicBezTo>
                  <a:cubicBezTo>
                    <a:pt x="506" y="447"/>
                    <a:pt x="494" y="425"/>
                    <a:pt x="508" y="381"/>
                  </a:cubicBezTo>
                  <a:cubicBezTo>
                    <a:pt x="525" y="328"/>
                    <a:pt x="587" y="230"/>
                    <a:pt x="644" y="212"/>
                  </a:cubicBezTo>
                  <a:cubicBezTo>
                    <a:pt x="653" y="231"/>
                    <a:pt x="659" y="252"/>
                    <a:pt x="669" y="271"/>
                  </a:cubicBezTo>
                  <a:cubicBezTo>
                    <a:pt x="691" y="315"/>
                    <a:pt x="678" y="280"/>
                    <a:pt x="711" y="313"/>
                  </a:cubicBezTo>
                  <a:cubicBezTo>
                    <a:pt x="754" y="356"/>
                    <a:pt x="775" y="409"/>
                    <a:pt x="838" y="432"/>
                  </a:cubicBezTo>
                  <a:cubicBezTo>
                    <a:pt x="878" y="429"/>
                    <a:pt x="917" y="428"/>
                    <a:pt x="957" y="423"/>
                  </a:cubicBezTo>
                  <a:cubicBezTo>
                    <a:pt x="1009" y="417"/>
                    <a:pt x="1044" y="381"/>
                    <a:pt x="1084" y="356"/>
                  </a:cubicBezTo>
                  <a:cubicBezTo>
                    <a:pt x="1095" y="349"/>
                    <a:pt x="1136" y="336"/>
                    <a:pt x="1152" y="330"/>
                  </a:cubicBezTo>
                  <a:cubicBezTo>
                    <a:pt x="1204" y="436"/>
                    <a:pt x="1297" y="564"/>
                    <a:pt x="1414" y="601"/>
                  </a:cubicBezTo>
                  <a:cubicBezTo>
                    <a:pt x="1464" y="576"/>
                    <a:pt x="1517" y="538"/>
                    <a:pt x="1558" y="500"/>
                  </a:cubicBezTo>
                  <a:cubicBezTo>
                    <a:pt x="1593" y="468"/>
                    <a:pt x="1635" y="411"/>
                    <a:pt x="1677" y="381"/>
                  </a:cubicBezTo>
                  <a:cubicBezTo>
                    <a:pt x="1697" y="367"/>
                    <a:pt x="1714" y="350"/>
                    <a:pt x="1736" y="339"/>
                  </a:cubicBezTo>
                  <a:cubicBezTo>
                    <a:pt x="1747" y="333"/>
                    <a:pt x="1759" y="329"/>
                    <a:pt x="1770" y="322"/>
                  </a:cubicBezTo>
                  <a:cubicBezTo>
                    <a:pt x="1828" y="285"/>
                    <a:pt x="1780" y="304"/>
                    <a:pt x="1829" y="288"/>
                  </a:cubicBezTo>
                  <a:cubicBezTo>
                    <a:pt x="1853" y="323"/>
                    <a:pt x="1872" y="406"/>
                    <a:pt x="1872" y="406"/>
                  </a:cubicBezTo>
                  <a:cubicBezTo>
                    <a:pt x="1889" y="395"/>
                    <a:pt x="1908" y="386"/>
                    <a:pt x="1923" y="373"/>
                  </a:cubicBezTo>
                  <a:cubicBezTo>
                    <a:pt x="1931" y="366"/>
                    <a:pt x="1932" y="354"/>
                    <a:pt x="1940" y="347"/>
                  </a:cubicBezTo>
                  <a:cubicBezTo>
                    <a:pt x="1954" y="335"/>
                    <a:pt x="1998" y="314"/>
                    <a:pt x="2016" y="305"/>
                  </a:cubicBezTo>
                  <a:cubicBezTo>
                    <a:pt x="2098" y="219"/>
                    <a:pt x="1979" y="338"/>
                    <a:pt x="2075" y="262"/>
                  </a:cubicBezTo>
                  <a:cubicBezTo>
                    <a:pt x="2094" y="247"/>
                    <a:pt x="2126" y="212"/>
                    <a:pt x="2126" y="212"/>
                  </a:cubicBezTo>
                  <a:cubicBezTo>
                    <a:pt x="2145" y="271"/>
                    <a:pt x="2141" y="337"/>
                    <a:pt x="2185" y="381"/>
                  </a:cubicBezTo>
                  <a:cubicBezTo>
                    <a:pt x="2258" y="367"/>
                    <a:pt x="2338" y="353"/>
                    <a:pt x="2405" y="322"/>
                  </a:cubicBezTo>
                  <a:cubicBezTo>
                    <a:pt x="2422" y="314"/>
                    <a:pt x="2439" y="304"/>
                    <a:pt x="2456" y="296"/>
                  </a:cubicBezTo>
                  <a:cubicBezTo>
                    <a:pt x="2484" y="284"/>
                    <a:pt x="2541" y="262"/>
                    <a:pt x="2541" y="262"/>
                  </a:cubicBezTo>
                  <a:cubicBezTo>
                    <a:pt x="2604" y="170"/>
                    <a:pt x="2632" y="323"/>
                    <a:pt x="2660" y="364"/>
                  </a:cubicBezTo>
                  <a:cubicBezTo>
                    <a:pt x="2665" y="386"/>
                    <a:pt x="2668" y="420"/>
                    <a:pt x="2693" y="432"/>
                  </a:cubicBezTo>
                  <a:cubicBezTo>
                    <a:pt x="2701" y="436"/>
                    <a:pt x="2711" y="428"/>
                    <a:pt x="2719" y="423"/>
                  </a:cubicBezTo>
                  <a:cubicBezTo>
                    <a:pt x="2740" y="411"/>
                    <a:pt x="2759" y="396"/>
                    <a:pt x="2778" y="381"/>
                  </a:cubicBezTo>
                  <a:cubicBezTo>
                    <a:pt x="2841" y="329"/>
                    <a:pt x="2912" y="288"/>
                    <a:pt x="2990" y="262"/>
                  </a:cubicBezTo>
                  <a:cubicBezTo>
                    <a:pt x="2998" y="256"/>
                    <a:pt x="3005" y="242"/>
                    <a:pt x="3015" y="245"/>
                  </a:cubicBezTo>
                  <a:cubicBezTo>
                    <a:pt x="3021" y="247"/>
                    <a:pt x="3070" y="323"/>
                    <a:pt x="3075" y="330"/>
                  </a:cubicBezTo>
                  <a:cubicBezTo>
                    <a:pt x="3088" y="349"/>
                    <a:pt x="3155" y="422"/>
                    <a:pt x="3176" y="432"/>
                  </a:cubicBezTo>
                  <a:cubicBezTo>
                    <a:pt x="3189" y="439"/>
                    <a:pt x="3205" y="437"/>
                    <a:pt x="3219" y="440"/>
                  </a:cubicBezTo>
                  <a:cubicBezTo>
                    <a:pt x="3298" y="421"/>
                    <a:pt x="3355" y="376"/>
                    <a:pt x="3422" y="330"/>
                  </a:cubicBezTo>
                  <a:cubicBezTo>
                    <a:pt x="3437" y="320"/>
                    <a:pt x="3457" y="321"/>
                    <a:pt x="3473" y="313"/>
                  </a:cubicBezTo>
                  <a:cubicBezTo>
                    <a:pt x="3547" y="279"/>
                    <a:pt x="3616" y="231"/>
                    <a:pt x="3693" y="203"/>
                  </a:cubicBezTo>
                  <a:cubicBezTo>
                    <a:pt x="3719" y="282"/>
                    <a:pt x="3754" y="354"/>
                    <a:pt x="3828" y="398"/>
                  </a:cubicBezTo>
                  <a:cubicBezTo>
                    <a:pt x="3877" y="470"/>
                    <a:pt x="3922" y="387"/>
                    <a:pt x="3964" y="364"/>
                  </a:cubicBezTo>
                  <a:cubicBezTo>
                    <a:pt x="3982" y="354"/>
                    <a:pt x="4004" y="355"/>
                    <a:pt x="4023" y="347"/>
                  </a:cubicBezTo>
                  <a:cubicBezTo>
                    <a:pt x="4111" y="309"/>
                    <a:pt x="4177" y="251"/>
                    <a:pt x="4269" y="229"/>
                  </a:cubicBezTo>
                  <a:cubicBezTo>
                    <a:pt x="4321" y="241"/>
                    <a:pt x="4301" y="246"/>
                    <a:pt x="4328" y="288"/>
                  </a:cubicBezTo>
                  <a:cubicBezTo>
                    <a:pt x="4397" y="221"/>
                    <a:pt x="4369" y="249"/>
                    <a:pt x="4413" y="203"/>
                  </a:cubicBezTo>
                  <a:cubicBezTo>
                    <a:pt x="4454" y="161"/>
                    <a:pt x="4519" y="138"/>
                    <a:pt x="4565" y="101"/>
                  </a:cubicBezTo>
                  <a:cubicBezTo>
                    <a:pt x="4618" y="112"/>
                    <a:pt x="4621" y="118"/>
                    <a:pt x="4633" y="169"/>
                  </a:cubicBezTo>
                  <a:cubicBezTo>
                    <a:pt x="4717" y="133"/>
                    <a:pt x="4791" y="84"/>
                    <a:pt x="4879" y="59"/>
                  </a:cubicBezTo>
                  <a:cubicBezTo>
                    <a:pt x="4920" y="31"/>
                    <a:pt x="4949" y="12"/>
                    <a:pt x="4997" y="0"/>
                  </a:cubicBezTo>
                  <a:cubicBezTo>
                    <a:pt x="5054" y="42"/>
                    <a:pt x="5064" y="112"/>
                    <a:pt x="5108" y="169"/>
                  </a:cubicBezTo>
                  <a:cubicBezTo>
                    <a:pt x="5225" y="109"/>
                    <a:pt x="5340" y="52"/>
                    <a:pt x="5463" y="8"/>
                  </a:cubicBezTo>
                  <a:cubicBezTo>
                    <a:pt x="5473" y="55"/>
                    <a:pt x="5496" y="111"/>
                    <a:pt x="5523" y="152"/>
                  </a:cubicBezTo>
                  <a:cubicBezTo>
                    <a:pt x="5538" y="176"/>
                    <a:pt x="5573" y="220"/>
                    <a:pt x="5573" y="220"/>
                  </a:cubicBezTo>
                  <a:cubicBezTo>
                    <a:pt x="5620" y="197"/>
                    <a:pt x="5670" y="183"/>
                    <a:pt x="5717" y="161"/>
                  </a:cubicBezTo>
                  <a:cubicBezTo>
                    <a:pt x="5803" y="121"/>
                    <a:pt x="5721" y="144"/>
                    <a:pt x="5794" y="127"/>
                  </a:cubicBezTo>
                  <a:cubicBezTo>
                    <a:pt x="5806" y="166"/>
                    <a:pt x="5801" y="189"/>
                    <a:pt x="5844" y="203"/>
                  </a:cubicBezTo>
                  <a:cubicBezTo>
                    <a:pt x="5913" y="176"/>
                    <a:pt x="5911" y="162"/>
                    <a:pt x="5955" y="229"/>
                  </a:cubicBezTo>
                  <a:cubicBezTo>
                    <a:pt x="5963" y="255"/>
                    <a:pt x="6008" y="333"/>
                    <a:pt x="6031" y="356"/>
                  </a:cubicBezTo>
                  <a:cubicBezTo>
                    <a:pt x="6037" y="362"/>
                    <a:pt x="6048" y="361"/>
                    <a:pt x="6056" y="364"/>
                  </a:cubicBezTo>
                  <a:cubicBezTo>
                    <a:pt x="6062" y="356"/>
                    <a:pt x="6068" y="330"/>
                    <a:pt x="6073" y="339"/>
                  </a:cubicBezTo>
                  <a:cubicBezTo>
                    <a:pt x="6080" y="352"/>
                    <a:pt x="6065" y="381"/>
                    <a:pt x="6065" y="381"/>
                  </a:cubicBezTo>
                  <a:lnTo>
                    <a:pt x="5950" y="1308"/>
                  </a:lnTo>
                  <a:lnTo>
                    <a:pt x="53" y="1308"/>
                  </a:lnTo>
                  <a:lnTo>
                    <a:pt x="0" y="449"/>
                  </a:lnTo>
                  <a:close/>
                </a:path>
              </a:pathLst>
            </a:cu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126" name="Picture 30">
              <a:extLst>
                <a:ext uri="{FF2B5EF4-FFF2-40B4-BE49-F238E27FC236}">
                  <a16:creationId xmlns:a16="http://schemas.microsoft.com/office/drawing/2014/main" id="{F4D5322D-A42B-43C6-9A9F-C8935895E9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1480"/>
              <a:ext cx="1734" cy="1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12" name="Picture 16">
            <a:extLst>
              <a:ext uri="{FF2B5EF4-FFF2-40B4-BE49-F238E27FC236}">
                <a16:creationId xmlns:a16="http://schemas.microsoft.com/office/drawing/2014/main" id="{09407FE8-B047-45E5-A54A-28DA7F9C2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-747713"/>
            <a:ext cx="2465388" cy="321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7" name="Group 21">
            <a:extLst>
              <a:ext uri="{FF2B5EF4-FFF2-40B4-BE49-F238E27FC236}">
                <a16:creationId xmlns:a16="http://schemas.microsoft.com/office/drawing/2014/main" id="{B97CC6AB-118B-492F-9876-13EE15589363}"/>
              </a:ext>
            </a:extLst>
          </p:cNvPr>
          <p:cNvGrpSpPr>
            <a:grpSpLocks/>
          </p:cNvGrpSpPr>
          <p:nvPr/>
        </p:nvGrpSpPr>
        <p:grpSpPr bwMode="auto">
          <a:xfrm>
            <a:off x="1476375" y="314325"/>
            <a:ext cx="6029325" cy="6543675"/>
            <a:chOff x="930" y="198"/>
            <a:chExt cx="3798" cy="4122"/>
          </a:xfrm>
        </p:grpSpPr>
        <p:pic>
          <p:nvPicPr>
            <p:cNvPr id="4114" name="Picture 18">
              <a:extLst>
                <a:ext uri="{FF2B5EF4-FFF2-40B4-BE49-F238E27FC236}">
                  <a16:creationId xmlns:a16="http://schemas.microsoft.com/office/drawing/2014/main" id="{773BE375-0043-4FE0-A0DC-D76DC8C6CB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98"/>
              <a:ext cx="3798" cy="4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6" name="Picture 20">
              <a:extLst>
                <a:ext uri="{FF2B5EF4-FFF2-40B4-BE49-F238E27FC236}">
                  <a16:creationId xmlns:a16="http://schemas.microsoft.com/office/drawing/2014/main" id="{E07E2422-1767-4C59-8349-84B96025A0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1525"/>
              <a:ext cx="1266" cy="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23" name="Freeform 27">
            <a:extLst>
              <a:ext uri="{FF2B5EF4-FFF2-40B4-BE49-F238E27FC236}">
                <a16:creationId xmlns:a16="http://schemas.microsoft.com/office/drawing/2014/main" id="{C8E4E76A-DF0D-4A0B-BA69-B1AA8E20A2DE}"/>
              </a:ext>
            </a:extLst>
          </p:cNvPr>
          <p:cNvSpPr>
            <a:spLocks/>
          </p:cNvSpPr>
          <p:nvPr/>
        </p:nvSpPr>
        <p:spPr bwMode="auto">
          <a:xfrm>
            <a:off x="-347663" y="5595938"/>
            <a:ext cx="4933951" cy="1138237"/>
          </a:xfrm>
          <a:custGeom>
            <a:avLst/>
            <a:gdLst>
              <a:gd name="T0" fmla="*/ 3108 w 3108"/>
              <a:gd name="T1" fmla="*/ 653 h 717"/>
              <a:gd name="T2" fmla="*/ 2377 w 3108"/>
              <a:gd name="T3" fmla="*/ 644 h 717"/>
              <a:gd name="T4" fmla="*/ 1956 w 3108"/>
              <a:gd name="T5" fmla="*/ 644 h 717"/>
              <a:gd name="T6" fmla="*/ 1563 w 3108"/>
              <a:gd name="T7" fmla="*/ 635 h 717"/>
              <a:gd name="T8" fmla="*/ 786 w 3108"/>
              <a:gd name="T9" fmla="*/ 672 h 717"/>
              <a:gd name="T10" fmla="*/ 0 w 3108"/>
              <a:gd name="T11" fmla="*/ 690 h 717"/>
              <a:gd name="T12" fmla="*/ 60 w 3108"/>
              <a:gd name="T13" fmla="*/ 41 h 717"/>
              <a:gd name="T14" fmla="*/ 237 w 3108"/>
              <a:gd name="T15" fmla="*/ 32 h 717"/>
              <a:gd name="T16" fmla="*/ 740 w 3108"/>
              <a:gd name="T17" fmla="*/ 41 h 717"/>
              <a:gd name="T18" fmla="*/ 1426 w 3108"/>
              <a:gd name="T19" fmla="*/ 105 h 717"/>
              <a:gd name="T20" fmla="*/ 1563 w 3108"/>
              <a:gd name="T21" fmla="*/ 123 h 717"/>
              <a:gd name="T22" fmla="*/ 1682 w 3108"/>
              <a:gd name="T23" fmla="*/ 160 h 717"/>
              <a:gd name="T24" fmla="*/ 1737 w 3108"/>
              <a:gd name="T25" fmla="*/ 178 h 717"/>
              <a:gd name="T26" fmla="*/ 1810 w 3108"/>
              <a:gd name="T27" fmla="*/ 196 h 717"/>
              <a:gd name="T28" fmla="*/ 2322 w 3108"/>
              <a:gd name="T29" fmla="*/ 251 h 717"/>
              <a:gd name="T30" fmla="*/ 2825 w 3108"/>
              <a:gd name="T31" fmla="*/ 315 h 717"/>
              <a:gd name="T32" fmla="*/ 3026 w 3108"/>
              <a:gd name="T33" fmla="*/ 370 h 717"/>
              <a:gd name="T34" fmla="*/ 3081 w 3108"/>
              <a:gd name="T35" fmla="*/ 388 h 717"/>
              <a:gd name="T36" fmla="*/ 3108 w 3108"/>
              <a:gd name="T37" fmla="*/ 653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108" h="717">
                <a:moveTo>
                  <a:pt x="3108" y="653"/>
                </a:moveTo>
                <a:cubicBezTo>
                  <a:pt x="2862" y="644"/>
                  <a:pt x="2623" y="636"/>
                  <a:pt x="2377" y="644"/>
                </a:cubicBezTo>
                <a:cubicBezTo>
                  <a:pt x="2235" y="679"/>
                  <a:pt x="2106" y="653"/>
                  <a:pt x="1956" y="644"/>
                </a:cubicBezTo>
                <a:cubicBezTo>
                  <a:pt x="1809" y="626"/>
                  <a:pt x="1735" y="629"/>
                  <a:pt x="1563" y="635"/>
                </a:cubicBezTo>
                <a:cubicBezTo>
                  <a:pt x="1317" y="717"/>
                  <a:pt x="786" y="672"/>
                  <a:pt x="786" y="672"/>
                </a:cubicBezTo>
                <a:cubicBezTo>
                  <a:pt x="524" y="687"/>
                  <a:pt x="263" y="690"/>
                  <a:pt x="0" y="690"/>
                </a:cubicBezTo>
                <a:lnTo>
                  <a:pt x="60" y="41"/>
                </a:lnTo>
                <a:cubicBezTo>
                  <a:pt x="146" y="0"/>
                  <a:pt x="72" y="27"/>
                  <a:pt x="237" y="32"/>
                </a:cubicBezTo>
                <a:cubicBezTo>
                  <a:pt x="405" y="37"/>
                  <a:pt x="572" y="38"/>
                  <a:pt x="740" y="41"/>
                </a:cubicBezTo>
                <a:cubicBezTo>
                  <a:pt x="936" y="118"/>
                  <a:pt x="1224" y="93"/>
                  <a:pt x="1426" y="105"/>
                </a:cubicBezTo>
                <a:cubicBezTo>
                  <a:pt x="1494" y="128"/>
                  <a:pt x="1421" y="106"/>
                  <a:pt x="1563" y="123"/>
                </a:cubicBezTo>
                <a:cubicBezTo>
                  <a:pt x="1604" y="128"/>
                  <a:pt x="1643" y="148"/>
                  <a:pt x="1682" y="160"/>
                </a:cubicBezTo>
                <a:cubicBezTo>
                  <a:pt x="1700" y="166"/>
                  <a:pt x="1719" y="172"/>
                  <a:pt x="1737" y="178"/>
                </a:cubicBezTo>
                <a:cubicBezTo>
                  <a:pt x="1761" y="186"/>
                  <a:pt x="1810" y="196"/>
                  <a:pt x="1810" y="196"/>
                </a:cubicBezTo>
                <a:cubicBezTo>
                  <a:pt x="1949" y="266"/>
                  <a:pt x="2180" y="246"/>
                  <a:pt x="2322" y="251"/>
                </a:cubicBezTo>
                <a:cubicBezTo>
                  <a:pt x="2486" y="306"/>
                  <a:pt x="2653" y="307"/>
                  <a:pt x="2825" y="315"/>
                </a:cubicBezTo>
                <a:cubicBezTo>
                  <a:pt x="2892" y="349"/>
                  <a:pt x="2951" y="362"/>
                  <a:pt x="3026" y="370"/>
                </a:cubicBezTo>
                <a:cubicBezTo>
                  <a:pt x="3061" y="393"/>
                  <a:pt x="3042" y="388"/>
                  <a:pt x="3081" y="388"/>
                </a:cubicBezTo>
                <a:lnTo>
                  <a:pt x="3108" y="653"/>
                </a:lnTo>
                <a:close/>
              </a:path>
            </a:pathLst>
          </a:custGeom>
          <a:blipFill dpi="0" rotWithShape="1">
            <a:blip r:embed="rId9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20" name="Group 24">
            <a:extLst>
              <a:ext uri="{FF2B5EF4-FFF2-40B4-BE49-F238E27FC236}">
                <a16:creationId xmlns:a16="http://schemas.microsoft.com/office/drawing/2014/main" id="{044F6AA1-9783-4CF8-8DBA-243A65491ACD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314325"/>
            <a:ext cx="6753225" cy="6543675"/>
            <a:chOff x="753" y="99"/>
            <a:chExt cx="4254" cy="4122"/>
          </a:xfrm>
        </p:grpSpPr>
        <p:pic>
          <p:nvPicPr>
            <p:cNvPr id="4118" name="Picture 22">
              <a:extLst>
                <a:ext uri="{FF2B5EF4-FFF2-40B4-BE49-F238E27FC236}">
                  <a16:creationId xmlns:a16="http://schemas.microsoft.com/office/drawing/2014/main" id="{B5A4C351-5B18-4D79-B340-557B19E33E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53" y="99"/>
              <a:ext cx="4254" cy="4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9" name="Picture 23">
              <a:extLst>
                <a:ext uri="{FF2B5EF4-FFF2-40B4-BE49-F238E27FC236}">
                  <a16:creationId xmlns:a16="http://schemas.microsoft.com/office/drawing/2014/main" id="{8CF09A07-C885-4D9B-8C49-0A21E44D7A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47" y="1525"/>
              <a:ext cx="1266" cy="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27" name="Rectangle 31">
            <a:extLst>
              <a:ext uri="{FF2B5EF4-FFF2-40B4-BE49-F238E27FC236}">
                <a16:creationId xmlns:a16="http://schemas.microsoft.com/office/drawing/2014/main" id="{359135F6-8521-4C74-8BCC-C98FDA2CE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0"/>
            <a:ext cx="12239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8" name="Rectangle 32">
            <a:extLst>
              <a:ext uri="{FF2B5EF4-FFF2-40B4-BE49-F238E27FC236}">
                <a16:creationId xmlns:a16="http://schemas.microsoft.com/office/drawing/2014/main" id="{20A45E34-5568-47CE-BFB6-9CF670FF1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5373688"/>
            <a:ext cx="1042987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9" name="Rectangl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0B1C232-1980-44DE-B253-7D04B8659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30" name="Picture 34">
            <a:extLst>
              <a:ext uri="{FF2B5EF4-FFF2-40B4-BE49-F238E27FC236}">
                <a16:creationId xmlns:a16="http://schemas.microsoft.com/office/drawing/2014/main" id="{642F11BB-9047-42E1-B954-CD2CE226C0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188"/>
            <a:ext cx="1258888" cy="7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3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3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3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3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l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ecol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ecol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3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3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3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3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l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FF"/>
            </a:gs>
            <a:gs pos="100000">
              <a:srgbClr val="66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5" name="Group 15">
            <a:extLst>
              <a:ext uri="{FF2B5EF4-FFF2-40B4-BE49-F238E27FC236}">
                <a16:creationId xmlns:a16="http://schemas.microsoft.com/office/drawing/2014/main" id="{2EA1041E-AF88-4BF3-A60F-8D3E30253E11}"/>
              </a:ext>
            </a:extLst>
          </p:cNvPr>
          <p:cNvGrpSpPr>
            <a:grpSpLocks/>
          </p:cNvGrpSpPr>
          <p:nvPr/>
        </p:nvGrpSpPr>
        <p:grpSpPr bwMode="auto">
          <a:xfrm>
            <a:off x="-120650" y="2349500"/>
            <a:ext cx="9750425" cy="4608513"/>
            <a:chOff x="-76" y="1480"/>
            <a:chExt cx="6142" cy="2903"/>
          </a:xfrm>
        </p:grpSpPr>
        <p:sp>
          <p:nvSpPr>
            <p:cNvPr id="5136" name="Freeform 16">
              <a:extLst>
                <a:ext uri="{FF2B5EF4-FFF2-40B4-BE49-F238E27FC236}">
                  <a16:creationId xmlns:a16="http://schemas.microsoft.com/office/drawing/2014/main" id="{D8BC52AA-E68A-4882-A18E-4B8C7E01D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6" y="1888"/>
              <a:ext cx="6080" cy="2495"/>
            </a:xfrm>
            <a:custGeom>
              <a:avLst/>
              <a:gdLst>
                <a:gd name="T0" fmla="*/ 84 w 6080"/>
                <a:gd name="T1" fmla="*/ 356 h 1308"/>
                <a:gd name="T2" fmla="*/ 169 w 6080"/>
                <a:gd name="T3" fmla="*/ 254 h 1308"/>
                <a:gd name="T4" fmla="*/ 262 w 6080"/>
                <a:gd name="T5" fmla="*/ 135 h 1308"/>
                <a:gd name="T6" fmla="*/ 296 w 6080"/>
                <a:gd name="T7" fmla="*/ 271 h 1308"/>
                <a:gd name="T8" fmla="*/ 508 w 6080"/>
                <a:gd name="T9" fmla="*/ 381 h 1308"/>
                <a:gd name="T10" fmla="*/ 669 w 6080"/>
                <a:gd name="T11" fmla="*/ 271 h 1308"/>
                <a:gd name="T12" fmla="*/ 838 w 6080"/>
                <a:gd name="T13" fmla="*/ 432 h 1308"/>
                <a:gd name="T14" fmla="*/ 1084 w 6080"/>
                <a:gd name="T15" fmla="*/ 356 h 1308"/>
                <a:gd name="T16" fmla="*/ 1414 w 6080"/>
                <a:gd name="T17" fmla="*/ 601 h 1308"/>
                <a:gd name="T18" fmla="*/ 1677 w 6080"/>
                <a:gd name="T19" fmla="*/ 381 h 1308"/>
                <a:gd name="T20" fmla="*/ 1770 w 6080"/>
                <a:gd name="T21" fmla="*/ 322 h 1308"/>
                <a:gd name="T22" fmla="*/ 1872 w 6080"/>
                <a:gd name="T23" fmla="*/ 406 h 1308"/>
                <a:gd name="T24" fmla="*/ 1940 w 6080"/>
                <a:gd name="T25" fmla="*/ 347 h 1308"/>
                <a:gd name="T26" fmla="*/ 2075 w 6080"/>
                <a:gd name="T27" fmla="*/ 262 h 1308"/>
                <a:gd name="T28" fmla="*/ 2185 w 6080"/>
                <a:gd name="T29" fmla="*/ 381 h 1308"/>
                <a:gd name="T30" fmla="*/ 2456 w 6080"/>
                <a:gd name="T31" fmla="*/ 296 h 1308"/>
                <a:gd name="T32" fmla="*/ 2660 w 6080"/>
                <a:gd name="T33" fmla="*/ 364 h 1308"/>
                <a:gd name="T34" fmla="*/ 2719 w 6080"/>
                <a:gd name="T35" fmla="*/ 423 h 1308"/>
                <a:gd name="T36" fmla="*/ 2990 w 6080"/>
                <a:gd name="T37" fmla="*/ 262 h 1308"/>
                <a:gd name="T38" fmla="*/ 3075 w 6080"/>
                <a:gd name="T39" fmla="*/ 330 h 1308"/>
                <a:gd name="T40" fmla="*/ 3219 w 6080"/>
                <a:gd name="T41" fmla="*/ 440 h 1308"/>
                <a:gd name="T42" fmla="*/ 3473 w 6080"/>
                <a:gd name="T43" fmla="*/ 313 h 1308"/>
                <a:gd name="T44" fmla="*/ 3828 w 6080"/>
                <a:gd name="T45" fmla="*/ 398 h 1308"/>
                <a:gd name="T46" fmla="*/ 4023 w 6080"/>
                <a:gd name="T47" fmla="*/ 347 h 1308"/>
                <a:gd name="T48" fmla="*/ 4328 w 6080"/>
                <a:gd name="T49" fmla="*/ 288 h 1308"/>
                <a:gd name="T50" fmla="*/ 4565 w 6080"/>
                <a:gd name="T51" fmla="*/ 101 h 1308"/>
                <a:gd name="T52" fmla="*/ 4879 w 6080"/>
                <a:gd name="T53" fmla="*/ 59 h 1308"/>
                <a:gd name="T54" fmla="*/ 5108 w 6080"/>
                <a:gd name="T55" fmla="*/ 169 h 1308"/>
                <a:gd name="T56" fmla="*/ 5523 w 6080"/>
                <a:gd name="T57" fmla="*/ 152 h 1308"/>
                <a:gd name="T58" fmla="*/ 5717 w 6080"/>
                <a:gd name="T59" fmla="*/ 161 h 1308"/>
                <a:gd name="T60" fmla="*/ 5844 w 6080"/>
                <a:gd name="T61" fmla="*/ 203 h 1308"/>
                <a:gd name="T62" fmla="*/ 6031 w 6080"/>
                <a:gd name="T63" fmla="*/ 356 h 1308"/>
                <a:gd name="T64" fmla="*/ 6073 w 6080"/>
                <a:gd name="T65" fmla="*/ 339 h 1308"/>
                <a:gd name="T66" fmla="*/ 5950 w 6080"/>
                <a:gd name="T67" fmla="*/ 1308 h 1308"/>
                <a:gd name="T68" fmla="*/ 0 w 6080"/>
                <a:gd name="T69" fmla="*/ 449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80" h="1308">
                  <a:moveTo>
                    <a:pt x="0" y="449"/>
                  </a:moveTo>
                  <a:cubicBezTo>
                    <a:pt x="40" y="422"/>
                    <a:pt x="57" y="394"/>
                    <a:pt x="84" y="356"/>
                  </a:cubicBezTo>
                  <a:cubicBezTo>
                    <a:pt x="103" y="330"/>
                    <a:pt x="121" y="302"/>
                    <a:pt x="144" y="279"/>
                  </a:cubicBezTo>
                  <a:cubicBezTo>
                    <a:pt x="152" y="271"/>
                    <a:pt x="162" y="263"/>
                    <a:pt x="169" y="254"/>
                  </a:cubicBezTo>
                  <a:cubicBezTo>
                    <a:pt x="240" y="160"/>
                    <a:pt x="190" y="198"/>
                    <a:pt x="245" y="161"/>
                  </a:cubicBezTo>
                  <a:cubicBezTo>
                    <a:pt x="251" y="152"/>
                    <a:pt x="255" y="143"/>
                    <a:pt x="262" y="135"/>
                  </a:cubicBezTo>
                  <a:cubicBezTo>
                    <a:pt x="270" y="126"/>
                    <a:pt x="285" y="98"/>
                    <a:pt x="288" y="110"/>
                  </a:cubicBezTo>
                  <a:cubicBezTo>
                    <a:pt x="301" y="162"/>
                    <a:pt x="291" y="217"/>
                    <a:pt x="296" y="271"/>
                  </a:cubicBezTo>
                  <a:cubicBezTo>
                    <a:pt x="302" y="340"/>
                    <a:pt x="402" y="454"/>
                    <a:pt x="466" y="474"/>
                  </a:cubicBezTo>
                  <a:cubicBezTo>
                    <a:pt x="506" y="447"/>
                    <a:pt x="494" y="425"/>
                    <a:pt x="508" y="381"/>
                  </a:cubicBezTo>
                  <a:cubicBezTo>
                    <a:pt x="525" y="328"/>
                    <a:pt x="587" y="230"/>
                    <a:pt x="644" y="212"/>
                  </a:cubicBezTo>
                  <a:cubicBezTo>
                    <a:pt x="653" y="231"/>
                    <a:pt x="659" y="252"/>
                    <a:pt x="669" y="271"/>
                  </a:cubicBezTo>
                  <a:cubicBezTo>
                    <a:pt x="691" y="315"/>
                    <a:pt x="678" y="280"/>
                    <a:pt x="711" y="313"/>
                  </a:cubicBezTo>
                  <a:cubicBezTo>
                    <a:pt x="754" y="356"/>
                    <a:pt x="775" y="409"/>
                    <a:pt x="838" y="432"/>
                  </a:cubicBezTo>
                  <a:cubicBezTo>
                    <a:pt x="878" y="429"/>
                    <a:pt x="917" y="428"/>
                    <a:pt x="957" y="423"/>
                  </a:cubicBezTo>
                  <a:cubicBezTo>
                    <a:pt x="1009" y="417"/>
                    <a:pt x="1044" y="381"/>
                    <a:pt x="1084" y="356"/>
                  </a:cubicBezTo>
                  <a:cubicBezTo>
                    <a:pt x="1095" y="349"/>
                    <a:pt x="1136" y="336"/>
                    <a:pt x="1152" y="330"/>
                  </a:cubicBezTo>
                  <a:cubicBezTo>
                    <a:pt x="1204" y="436"/>
                    <a:pt x="1297" y="564"/>
                    <a:pt x="1414" y="601"/>
                  </a:cubicBezTo>
                  <a:cubicBezTo>
                    <a:pt x="1464" y="576"/>
                    <a:pt x="1517" y="538"/>
                    <a:pt x="1558" y="500"/>
                  </a:cubicBezTo>
                  <a:cubicBezTo>
                    <a:pt x="1593" y="468"/>
                    <a:pt x="1635" y="411"/>
                    <a:pt x="1677" y="381"/>
                  </a:cubicBezTo>
                  <a:cubicBezTo>
                    <a:pt x="1697" y="367"/>
                    <a:pt x="1714" y="350"/>
                    <a:pt x="1736" y="339"/>
                  </a:cubicBezTo>
                  <a:cubicBezTo>
                    <a:pt x="1747" y="333"/>
                    <a:pt x="1759" y="329"/>
                    <a:pt x="1770" y="322"/>
                  </a:cubicBezTo>
                  <a:cubicBezTo>
                    <a:pt x="1828" y="285"/>
                    <a:pt x="1780" y="304"/>
                    <a:pt x="1829" y="288"/>
                  </a:cubicBezTo>
                  <a:cubicBezTo>
                    <a:pt x="1853" y="323"/>
                    <a:pt x="1872" y="406"/>
                    <a:pt x="1872" y="406"/>
                  </a:cubicBezTo>
                  <a:cubicBezTo>
                    <a:pt x="1889" y="395"/>
                    <a:pt x="1908" y="386"/>
                    <a:pt x="1923" y="373"/>
                  </a:cubicBezTo>
                  <a:cubicBezTo>
                    <a:pt x="1931" y="366"/>
                    <a:pt x="1932" y="354"/>
                    <a:pt x="1940" y="347"/>
                  </a:cubicBezTo>
                  <a:cubicBezTo>
                    <a:pt x="1954" y="335"/>
                    <a:pt x="1998" y="314"/>
                    <a:pt x="2016" y="305"/>
                  </a:cubicBezTo>
                  <a:cubicBezTo>
                    <a:pt x="2098" y="219"/>
                    <a:pt x="1979" y="338"/>
                    <a:pt x="2075" y="262"/>
                  </a:cubicBezTo>
                  <a:cubicBezTo>
                    <a:pt x="2094" y="247"/>
                    <a:pt x="2126" y="212"/>
                    <a:pt x="2126" y="212"/>
                  </a:cubicBezTo>
                  <a:cubicBezTo>
                    <a:pt x="2145" y="271"/>
                    <a:pt x="2141" y="337"/>
                    <a:pt x="2185" y="381"/>
                  </a:cubicBezTo>
                  <a:cubicBezTo>
                    <a:pt x="2258" y="367"/>
                    <a:pt x="2338" y="353"/>
                    <a:pt x="2405" y="322"/>
                  </a:cubicBezTo>
                  <a:cubicBezTo>
                    <a:pt x="2422" y="314"/>
                    <a:pt x="2439" y="304"/>
                    <a:pt x="2456" y="296"/>
                  </a:cubicBezTo>
                  <a:cubicBezTo>
                    <a:pt x="2484" y="284"/>
                    <a:pt x="2541" y="262"/>
                    <a:pt x="2541" y="262"/>
                  </a:cubicBezTo>
                  <a:cubicBezTo>
                    <a:pt x="2604" y="170"/>
                    <a:pt x="2632" y="323"/>
                    <a:pt x="2660" y="364"/>
                  </a:cubicBezTo>
                  <a:cubicBezTo>
                    <a:pt x="2665" y="386"/>
                    <a:pt x="2668" y="420"/>
                    <a:pt x="2693" y="432"/>
                  </a:cubicBezTo>
                  <a:cubicBezTo>
                    <a:pt x="2701" y="436"/>
                    <a:pt x="2711" y="428"/>
                    <a:pt x="2719" y="423"/>
                  </a:cubicBezTo>
                  <a:cubicBezTo>
                    <a:pt x="2740" y="411"/>
                    <a:pt x="2759" y="396"/>
                    <a:pt x="2778" y="381"/>
                  </a:cubicBezTo>
                  <a:cubicBezTo>
                    <a:pt x="2841" y="329"/>
                    <a:pt x="2912" y="288"/>
                    <a:pt x="2990" y="262"/>
                  </a:cubicBezTo>
                  <a:cubicBezTo>
                    <a:pt x="2998" y="256"/>
                    <a:pt x="3005" y="242"/>
                    <a:pt x="3015" y="245"/>
                  </a:cubicBezTo>
                  <a:cubicBezTo>
                    <a:pt x="3021" y="247"/>
                    <a:pt x="3070" y="323"/>
                    <a:pt x="3075" y="330"/>
                  </a:cubicBezTo>
                  <a:cubicBezTo>
                    <a:pt x="3088" y="349"/>
                    <a:pt x="3155" y="422"/>
                    <a:pt x="3176" y="432"/>
                  </a:cubicBezTo>
                  <a:cubicBezTo>
                    <a:pt x="3189" y="439"/>
                    <a:pt x="3205" y="437"/>
                    <a:pt x="3219" y="440"/>
                  </a:cubicBezTo>
                  <a:cubicBezTo>
                    <a:pt x="3298" y="421"/>
                    <a:pt x="3355" y="376"/>
                    <a:pt x="3422" y="330"/>
                  </a:cubicBezTo>
                  <a:cubicBezTo>
                    <a:pt x="3437" y="320"/>
                    <a:pt x="3457" y="321"/>
                    <a:pt x="3473" y="313"/>
                  </a:cubicBezTo>
                  <a:cubicBezTo>
                    <a:pt x="3547" y="279"/>
                    <a:pt x="3616" y="231"/>
                    <a:pt x="3693" y="203"/>
                  </a:cubicBezTo>
                  <a:cubicBezTo>
                    <a:pt x="3719" y="282"/>
                    <a:pt x="3754" y="354"/>
                    <a:pt x="3828" y="398"/>
                  </a:cubicBezTo>
                  <a:cubicBezTo>
                    <a:pt x="3877" y="470"/>
                    <a:pt x="3922" y="387"/>
                    <a:pt x="3964" y="364"/>
                  </a:cubicBezTo>
                  <a:cubicBezTo>
                    <a:pt x="3982" y="354"/>
                    <a:pt x="4004" y="355"/>
                    <a:pt x="4023" y="347"/>
                  </a:cubicBezTo>
                  <a:cubicBezTo>
                    <a:pt x="4111" y="309"/>
                    <a:pt x="4177" y="251"/>
                    <a:pt x="4269" y="229"/>
                  </a:cubicBezTo>
                  <a:cubicBezTo>
                    <a:pt x="4321" y="241"/>
                    <a:pt x="4301" y="246"/>
                    <a:pt x="4328" y="288"/>
                  </a:cubicBezTo>
                  <a:cubicBezTo>
                    <a:pt x="4397" y="221"/>
                    <a:pt x="4369" y="249"/>
                    <a:pt x="4413" y="203"/>
                  </a:cubicBezTo>
                  <a:cubicBezTo>
                    <a:pt x="4454" y="161"/>
                    <a:pt x="4519" y="138"/>
                    <a:pt x="4565" y="101"/>
                  </a:cubicBezTo>
                  <a:cubicBezTo>
                    <a:pt x="4618" y="112"/>
                    <a:pt x="4621" y="118"/>
                    <a:pt x="4633" y="169"/>
                  </a:cubicBezTo>
                  <a:cubicBezTo>
                    <a:pt x="4717" y="133"/>
                    <a:pt x="4791" y="84"/>
                    <a:pt x="4879" y="59"/>
                  </a:cubicBezTo>
                  <a:cubicBezTo>
                    <a:pt x="4920" y="31"/>
                    <a:pt x="4949" y="12"/>
                    <a:pt x="4997" y="0"/>
                  </a:cubicBezTo>
                  <a:cubicBezTo>
                    <a:pt x="5054" y="42"/>
                    <a:pt x="5064" y="112"/>
                    <a:pt x="5108" y="169"/>
                  </a:cubicBezTo>
                  <a:cubicBezTo>
                    <a:pt x="5225" y="109"/>
                    <a:pt x="5340" y="52"/>
                    <a:pt x="5463" y="8"/>
                  </a:cubicBezTo>
                  <a:cubicBezTo>
                    <a:pt x="5473" y="55"/>
                    <a:pt x="5496" y="111"/>
                    <a:pt x="5523" y="152"/>
                  </a:cubicBezTo>
                  <a:cubicBezTo>
                    <a:pt x="5538" y="176"/>
                    <a:pt x="5573" y="220"/>
                    <a:pt x="5573" y="220"/>
                  </a:cubicBezTo>
                  <a:cubicBezTo>
                    <a:pt x="5620" y="197"/>
                    <a:pt x="5670" y="183"/>
                    <a:pt x="5717" y="161"/>
                  </a:cubicBezTo>
                  <a:cubicBezTo>
                    <a:pt x="5803" y="121"/>
                    <a:pt x="5721" y="144"/>
                    <a:pt x="5794" y="127"/>
                  </a:cubicBezTo>
                  <a:cubicBezTo>
                    <a:pt x="5806" y="166"/>
                    <a:pt x="5801" y="189"/>
                    <a:pt x="5844" y="203"/>
                  </a:cubicBezTo>
                  <a:cubicBezTo>
                    <a:pt x="5913" y="176"/>
                    <a:pt x="5911" y="162"/>
                    <a:pt x="5955" y="229"/>
                  </a:cubicBezTo>
                  <a:cubicBezTo>
                    <a:pt x="5963" y="255"/>
                    <a:pt x="6008" y="333"/>
                    <a:pt x="6031" y="356"/>
                  </a:cubicBezTo>
                  <a:cubicBezTo>
                    <a:pt x="6037" y="362"/>
                    <a:pt x="6048" y="361"/>
                    <a:pt x="6056" y="364"/>
                  </a:cubicBezTo>
                  <a:cubicBezTo>
                    <a:pt x="6062" y="356"/>
                    <a:pt x="6068" y="330"/>
                    <a:pt x="6073" y="339"/>
                  </a:cubicBezTo>
                  <a:cubicBezTo>
                    <a:pt x="6080" y="352"/>
                    <a:pt x="6065" y="381"/>
                    <a:pt x="6065" y="381"/>
                  </a:cubicBezTo>
                  <a:lnTo>
                    <a:pt x="5950" y="1308"/>
                  </a:lnTo>
                  <a:lnTo>
                    <a:pt x="53" y="1308"/>
                  </a:lnTo>
                  <a:lnTo>
                    <a:pt x="0" y="449"/>
                  </a:lnTo>
                  <a:close/>
                </a:path>
              </a:pathLst>
            </a:cu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137" name="Picture 17">
              <a:extLst>
                <a:ext uri="{FF2B5EF4-FFF2-40B4-BE49-F238E27FC236}">
                  <a16:creationId xmlns:a16="http://schemas.microsoft.com/office/drawing/2014/main" id="{60BDC2C4-5035-464D-8C61-DE75A2C38E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1480"/>
              <a:ext cx="1734" cy="1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9" name="Picture 9">
            <a:extLst>
              <a:ext uri="{FF2B5EF4-FFF2-40B4-BE49-F238E27FC236}">
                <a16:creationId xmlns:a16="http://schemas.microsoft.com/office/drawing/2014/main" id="{46F2AE15-FC49-4D71-847F-91ED1B1B3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-747713"/>
            <a:ext cx="2465388" cy="321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4" name="Freeform 14">
            <a:extLst>
              <a:ext uri="{FF2B5EF4-FFF2-40B4-BE49-F238E27FC236}">
                <a16:creationId xmlns:a16="http://schemas.microsoft.com/office/drawing/2014/main" id="{717DC04E-D38F-4FC2-9FCC-6E81A7275CDC}"/>
              </a:ext>
            </a:extLst>
          </p:cNvPr>
          <p:cNvSpPr>
            <a:spLocks/>
          </p:cNvSpPr>
          <p:nvPr/>
        </p:nvSpPr>
        <p:spPr bwMode="auto">
          <a:xfrm>
            <a:off x="-347663" y="5595938"/>
            <a:ext cx="4933951" cy="1138237"/>
          </a:xfrm>
          <a:custGeom>
            <a:avLst/>
            <a:gdLst>
              <a:gd name="T0" fmla="*/ 3108 w 3108"/>
              <a:gd name="T1" fmla="*/ 653 h 717"/>
              <a:gd name="T2" fmla="*/ 2377 w 3108"/>
              <a:gd name="T3" fmla="*/ 644 h 717"/>
              <a:gd name="T4" fmla="*/ 1956 w 3108"/>
              <a:gd name="T5" fmla="*/ 644 h 717"/>
              <a:gd name="T6" fmla="*/ 1563 w 3108"/>
              <a:gd name="T7" fmla="*/ 635 h 717"/>
              <a:gd name="T8" fmla="*/ 786 w 3108"/>
              <a:gd name="T9" fmla="*/ 672 h 717"/>
              <a:gd name="T10" fmla="*/ 0 w 3108"/>
              <a:gd name="T11" fmla="*/ 690 h 717"/>
              <a:gd name="T12" fmla="*/ 60 w 3108"/>
              <a:gd name="T13" fmla="*/ 41 h 717"/>
              <a:gd name="T14" fmla="*/ 237 w 3108"/>
              <a:gd name="T15" fmla="*/ 32 h 717"/>
              <a:gd name="T16" fmla="*/ 740 w 3108"/>
              <a:gd name="T17" fmla="*/ 41 h 717"/>
              <a:gd name="T18" fmla="*/ 1426 w 3108"/>
              <a:gd name="T19" fmla="*/ 105 h 717"/>
              <a:gd name="T20" fmla="*/ 1563 w 3108"/>
              <a:gd name="T21" fmla="*/ 123 h 717"/>
              <a:gd name="T22" fmla="*/ 1682 w 3108"/>
              <a:gd name="T23" fmla="*/ 160 h 717"/>
              <a:gd name="T24" fmla="*/ 1737 w 3108"/>
              <a:gd name="T25" fmla="*/ 178 h 717"/>
              <a:gd name="T26" fmla="*/ 1810 w 3108"/>
              <a:gd name="T27" fmla="*/ 196 h 717"/>
              <a:gd name="T28" fmla="*/ 2322 w 3108"/>
              <a:gd name="T29" fmla="*/ 251 h 717"/>
              <a:gd name="T30" fmla="*/ 2825 w 3108"/>
              <a:gd name="T31" fmla="*/ 315 h 717"/>
              <a:gd name="T32" fmla="*/ 3026 w 3108"/>
              <a:gd name="T33" fmla="*/ 370 h 717"/>
              <a:gd name="T34" fmla="*/ 3081 w 3108"/>
              <a:gd name="T35" fmla="*/ 388 h 717"/>
              <a:gd name="T36" fmla="*/ 3108 w 3108"/>
              <a:gd name="T37" fmla="*/ 653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108" h="717">
                <a:moveTo>
                  <a:pt x="3108" y="653"/>
                </a:moveTo>
                <a:cubicBezTo>
                  <a:pt x="2862" y="644"/>
                  <a:pt x="2623" y="636"/>
                  <a:pt x="2377" y="644"/>
                </a:cubicBezTo>
                <a:cubicBezTo>
                  <a:pt x="2235" y="679"/>
                  <a:pt x="2106" y="653"/>
                  <a:pt x="1956" y="644"/>
                </a:cubicBezTo>
                <a:cubicBezTo>
                  <a:pt x="1809" y="626"/>
                  <a:pt x="1735" y="629"/>
                  <a:pt x="1563" y="635"/>
                </a:cubicBezTo>
                <a:cubicBezTo>
                  <a:pt x="1317" y="717"/>
                  <a:pt x="786" y="672"/>
                  <a:pt x="786" y="672"/>
                </a:cubicBezTo>
                <a:cubicBezTo>
                  <a:pt x="524" y="687"/>
                  <a:pt x="263" y="690"/>
                  <a:pt x="0" y="690"/>
                </a:cubicBezTo>
                <a:lnTo>
                  <a:pt x="60" y="41"/>
                </a:lnTo>
                <a:cubicBezTo>
                  <a:pt x="146" y="0"/>
                  <a:pt x="72" y="27"/>
                  <a:pt x="237" y="32"/>
                </a:cubicBezTo>
                <a:cubicBezTo>
                  <a:pt x="405" y="37"/>
                  <a:pt x="572" y="38"/>
                  <a:pt x="740" y="41"/>
                </a:cubicBezTo>
                <a:cubicBezTo>
                  <a:pt x="936" y="118"/>
                  <a:pt x="1224" y="93"/>
                  <a:pt x="1426" y="105"/>
                </a:cubicBezTo>
                <a:cubicBezTo>
                  <a:pt x="1494" y="128"/>
                  <a:pt x="1421" y="106"/>
                  <a:pt x="1563" y="123"/>
                </a:cubicBezTo>
                <a:cubicBezTo>
                  <a:pt x="1604" y="128"/>
                  <a:pt x="1643" y="148"/>
                  <a:pt x="1682" y="160"/>
                </a:cubicBezTo>
                <a:cubicBezTo>
                  <a:pt x="1700" y="166"/>
                  <a:pt x="1719" y="172"/>
                  <a:pt x="1737" y="178"/>
                </a:cubicBezTo>
                <a:cubicBezTo>
                  <a:pt x="1761" y="186"/>
                  <a:pt x="1810" y="196"/>
                  <a:pt x="1810" y="196"/>
                </a:cubicBezTo>
                <a:cubicBezTo>
                  <a:pt x="1949" y="266"/>
                  <a:pt x="2180" y="246"/>
                  <a:pt x="2322" y="251"/>
                </a:cubicBezTo>
                <a:cubicBezTo>
                  <a:pt x="2486" y="306"/>
                  <a:pt x="2653" y="307"/>
                  <a:pt x="2825" y="315"/>
                </a:cubicBezTo>
                <a:cubicBezTo>
                  <a:pt x="2892" y="349"/>
                  <a:pt x="2951" y="362"/>
                  <a:pt x="3026" y="370"/>
                </a:cubicBezTo>
                <a:cubicBezTo>
                  <a:pt x="3061" y="393"/>
                  <a:pt x="3042" y="388"/>
                  <a:pt x="3081" y="388"/>
                </a:cubicBezTo>
                <a:lnTo>
                  <a:pt x="3108" y="653"/>
                </a:lnTo>
                <a:close/>
              </a:path>
            </a:pathLst>
          </a:cu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30" name="Group 10">
            <a:extLst>
              <a:ext uri="{FF2B5EF4-FFF2-40B4-BE49-F238E27FC236}">
                <a16:creationId xmlns:a16="http://schemas.microsoft.com/office/drawing/2014/main" id="{5BB26E96-303F-4356-9521-9E0A68EC4806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314325"/>
            <a:ext cx="6753225" cy="6543675"/>
            <a:chOff x="753" y="99"/>
            <a:chExt cx="4254" cy="4122"/>
          </a:xfrm>
        </p:grpSpPr>
        <p:pic>
          <p:nvPicPr>
            <p:cNvPr id="5131" name="Picture 11">
              <a:extLst>
                <a:ext uri="{FF2B5EF4-FFF2-40B4-BE49-F238E27FC236}">
                  <a16:creationId xmlns:a16="http://schemas.microsoft.com/office/drawing/2014/main" id="{0A50BAAC-3F8E-4584-B285-444DC1CE37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53" y="99"/>
              <a:ext cx="4254" cy="4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2" name="Picture 12">
              <a:extLst>
                <a:ext uri="{FF2B5EF4-FFF2-40B4-BE49-F238E27FC236}">
                  <a16:creationId xmlns:a16="http://schemas.microsoft.com/office/drawing/2014/main" id="{43DB92CE-E321-4424-9640-4D8D36E91B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47" y="1525"/>
              <a:ext cx="1266" cy="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45" name="Freeform 25">
            <a:extLst>
              <a:ext uri="{FF2B5EF4-FFF2-40B4-BE49-F238E27FC236}">
                <a16:creationId xmlns:a16="http://schemas.microsoft.com/office/drawing/2014/main" id="{E9A264EF-CFD9-4277-98EB-A8EBF5C07FB0}"/>
              </a:ext>
            </a:extLst>
          </p:cNvPr>
          <p:cNvSpPr>
            <a:spLocks/>
          </p:cNvSpPr>
          <p:nvPr/>
        </p:nvSpPr>
        <p:spPr bwMode="auto">
          <a:xfrm>
            <a:off x="5580063" y="5013325"/>
            <a:ext cx="4224337" cy="1560513"/>
          </a:xfrm>
          <a:custGeom>
            <a:avLst/>
            <a:gdLst>
              <a:gd name="T0" fmla="*/ 0 w 2661"/>
              <a:gd name="T1" fmla="*/ 983 h 983"/>
              <a:gd name="T2" fmla="*/ 183 w 2661"/>
              <a:gd name="T3" fmla="*/ 965 h 983"/>
              <a:gd name="T4" fmla="*/ 613 w 2661"/>
              <a:gd name="T5" fmla="*/ 928 h 983"/>
              <a:gd name="T6" fmla="*/ 1947 w 2661"/>
              <a:gd name="T7" fmla="*/ 928 h 983"/>
              <a:gd name="T8" fmla="*/ 2286 w 2661"/>
              <a:gd name="T9" fmla="*/ 965 h 983"/>
              <a:gd name="T10" fmla="*/ 2661 w 2661"/>
              <a:gd name="T11" fmla="*/ 947 h 983"/>
              <a:gd name="T12" fmla="*/ 2581 w 2661"/>
              <a:gd name="T13" fmla="*/ 0 h 983"/>
              <a:gd name="T14" fmla="*/ 494 w 2661"/>
              <a:gd name="T15" fmla="*/ 363 h 983"/>
              <a:gd name="T16" fmla="*/ 86 w 2661"/>
              <a:gd name="T17" fmla="*/ 545 h 983"/>
              <a:gd name="T18" fmla="*/ 0 w 2661"/>
              <a:gd name="T19" fmla="*/ 983 h 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61" h="983">
                <a:moveTo>
                  <a:pt x="0" y="983"/>
                </a:moveTo>
                <a:cubicBezTo>
                  <a:pt x="61" y="977"/>
                  <a:pt x="122" y="970"/>
                  <a:pt x="183" y="965"/>
                </a:cubicBezTo>
                <a:cubicBezTo>
                  <a:pt x="326" y="952"/>
                  <a:pt x="613" y="928"/>
                  <a:pt x="613" y="928"/>
                </a:cubicBezTo>
                <a:cubicBezTo>
                  <a:pt x="1058" y="944"/>
                  <a:pt x="1501" y="921"/>
                  <a:pt x="1947" y="928"/>
                </a:cubicBezTo>
                <a:cubicBezTo>
                  <a:pt x="2055" y="952"/>
                  <a:pt x="2175" y="957"/>
                  <a:pt x="2286" y="965"/>
                </a:cubicBezTo>
                <a:cubicBezTo>
                  <a:pt x="2401" y="961"/>
                  <a:pt x="2540" y="947"/>
                  <a:pt x="2661" y="947"/>
                </a:cubicBezTo>
                <a:lnTo>
                  <a:pt x="2581" y="0"/>
                </a:lnTo>
                <a:lnTo>
                  <a:pt x="494" y="363"/>
                </a:lnTo>
                <a:lnTo>
                  <a:pt x="86" y="545"/>
                </a:lnTo>
                <a:lnTo>
                  <a:pt x="0" y="983"/>
                </a:lnTo>
                <a:close/>
              </a:path>
            </a:pathLst>
          </a:cu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44" name="Group 24">
            <a:extLst>
              <a:ext uri="{FF2B5EF4-FFF2-40B4-BE49-F238E27FC236}">
                <a16:creationId xmlns:a16="http://schemas.microsoft.com/office/drawing/2014/main" id="{797AEB4E-6CC8-4CA5-8B24-B6957F0F2A6E}"/>
              </a:ext>
            </a:extLst>
          </p:cNvPr>
          <p:cNvGrpSpPr>
            <a:grpSpLocks/>
          </p:cNvGrpSpPr>
          <p:nvPr/>
        </p:nvGrpSpPr>
        <p:grpSpPr bwMode="auto">
          <a:xfrm>
            <a:off x="1258888" y="314325"/>
            <a:ext cx="6753225" cy="6543675"/>
            <a:chOff x="793" y="198"/>
            <a:chExt cx="4254" cy="4122"/>
          </a:xfrm>
        </p:grpSpPr>
        <p:grpSp>
          <p:nvGrpSpPr>
            <p:cNvPr id="5140" name="Group 20">
              <a:extLst>
                <a:ext uri="{FF2B5EF4-FFF2-40B4-BE49-F238E27FC236}">
                  <a16:creationId xmlns:a16="http://schemas.microsoft.com/office/drawing/2014/main" id="{07584C21-5B87-4628-8B20-81D25DAE93E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93" y="198"/>
              <a:ext cx="4254" cy="4122"/>
              <a:chOff x="753" y="99"/>
              <a:chExt cx="4254" cy="4122"/>
            </a:xfrm>
          </p:grpSpPr>
          <p:pic>
            <p:nvPicPr>
              <p:cNvPr id="5141" name="Picture 21">
                <a:extLst>
                  <a:ext uri="{FF2B5EF4-FFF2-40B4-BE49-F238E27FC236}">
                    <a16:creationId xmlns:a16="http://schemas.microsoft.com/office/drawing/2014/main" id="{7E72ED0B-37F4-473A-8935-8A8BD0671F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53" y="99"/>
                <a:ext cx="4254" cy="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42" name="Picture 22">
                <a:extLst>
                  <a:ext uri="{FF2B5EF4-FFF2-40B4-BE49-F238E27FC236}">
                    <a16:creationId xmlns:a16="http://schemas.microsoft.com/office/drawing/2014/main" id="{B44DA0FB-B66F-4256-ABC9-00BDA1136F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47" y="1525"/>
                <a:ext cx="1266" cy="1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143" name="Picture 23">
              <a:extLst>
                <a:ext uri="{FF2B5EF4-FFF2-40B4-BE49-F238E27FC236}">
                  <a16:creationId xmlns:a16="http://schemas.microsoft.com/office/drawing/2014/main" id="{05E472D0-BFF9-4B31-AAD4-620EDA3A7F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783"/>
              <a:ext cx="1769" cy="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46" name="Rectangle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01D6C40-8BDA-41A9-969F-92ABABC81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47" name="Picture 27">
            <a:extLst>
              <a:ext uri="{FF2B5EF4-FFF2-40B4-BE49-F238E27FC236}">
                <a16:creationId xmlns:a16="http://schemas.microsoft.com/office/drawing/2014/main" id="{FF1380AE-3323-4DB0-8F89-9E5A4CDF68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188"/>
            <a:ext cx="1258888" cy="7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l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l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FF"/>
            </a:gs>
            <a:gs pos="100000">
              <a:srgbClr val="66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8" name="Group 4">
            <a:extLst>
              <a:ext uri="{FF2B5EF4-FFF2-40B4-BE49-F238E27FC236}">
                <a16:creationId xmlns:a16="http://schemas.microsoft.com/office/drawing/2014/main" id="{ADF73526-E6F0-4051-A884-E2D3E76574C9}"/>
              </a:ext>
            </a:extLst>
          </p:cNvPr>
          <p:cNvGrpSpPr>
            <a:grpSpLocks/>
          </p:cNvGrpSpPr>
          <p:nvPr/>
        </p:nvGrpSpPr>
        <p:grpSpPr bwMode="auto">
          <a:xfrm>
            <a:off x="-120650" y="2349500"/>
            <a:ext cx="9750425" cy="4608513"/>
            <a:chOff x="-76" y="1480"/>
            <a:chExt cx="6142" cy="2903"/>
          </a:xfrm>
        </p:grpSpPr>
        <p:sp>
          <p:nvSpPr>
            <p:cNvPr id="6149" name="Freeform 5">
              <a:extLst>
                <a:ext uri="{FF2B5EF4-FFF2-40B4-BE49-F238E27FC236}">
                  <a16:creationId xmlns:a16="http://schemas.microsoft.com/office/drawing/2014/main" id="{EAB6E40E-CB3A-42EE-AA7E-87D1E1DB0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-76" y="1888"/>
              <a:ext cx="6080" cy="2495"/>
            </a:xfrm>
            <a:custGeom>
              <a:avLst/>
              <a:gdLst>
                <a:gd name="T0" fmla="*/ 84 w 6080"/>
                <a:gd name="T1" fmla="*/ 356 h 1308"/>
                <a:gd name="T2" fmla="*/ 169 w 6080"/>
                <a:gd name="T3" fmla="*/ 254 h 1308"/>
                <a:gd name="T4" fmla="*/ 262 w 6080"/>
                <a:gd name="T5" fmla="*/ 135 h 1308"/>
                <a:gd name="T6" fmla="*/ 296 w 6080"/>
                <a:gd name="T7" fmla="*/ 271 h 1308"/>
                <a:gd name="T8" fmla="*/ 508 w 6080"/>
                <a:gd name="T9" fmla="*/ 381 h 1308"/>
                <a:gd name="T10" fmla="*/ 669 w 6080"/>
                <a:gd name="T11" fmla="*/ 271 h 1308"/>
                <a:gd name="T12" fmla="*/ 838 w 6080"/>
                <a:gd name="T13" fmla="*/ 432 h 1308"/>
                <a:gd name="T14" fmla="*/ 1084 w 6080"/>
                <a:gd name="T15" fmla="*/ 356 h 1308"/>
                <a:gd name="T16" fmla="*/ 1414 w 6080"/>
                <a:gd name="T17" fmla="*/ 601 h 1308"/>
                <a:gd name="T18" fmla="*/ 1677 w 6080"/>
                <a:gd name="T19" fmla="*/ 381 h 1308"/>
                <a:gd name="T20" fmla="*/ 1770 w 6080"/>
                <a:gd name="T21" fmla="*/ 322 h 1308"/>
                <a:gd name="T22" fmla="*/ 1872 w 6080"/>
                <a:gd name="T23" fmla="*/ 406 h 1308"/>
                <a:gd name="T24" fmla="*/ 1940 w 6080"/>
                <a:gd name="T25" fmla="*/ 347 h 1308"/>
                <a:gd name="T26" fmla="*/ 2075 w 6080"/>
                <a:gd name="T27" fmla="*/ 262 h 1308"/>
                <a:gd name="T28" fmla="*/ 2185 w 6080"/>
                <a:gd name="T29" fmla="*/ 381 h 1308"/>
                <a:gd name="T30" fmla="*/ 2456 w 6080"/>
                <a:gd name="T31" fmla="*/ 296 h 1308"/>
                <a:gd name="T32" fmla="*/ 2660 w 6080"/>
                <a:gd name="T33" fmla="*/ 364 h 1308"/>
                <a:gd name="T34" fmla="*/ 2719 w 6080"/>
                <a:gd name="T35" fmla="*/ 423 h 1308"/>
                <a:gd name="T36" fmla="*/ 2990 w 6080"/>
                <a:gd name="T37" fmla="*/ 262 h 1308"/>
                <a:gd name="T38" fmla="*/ 3075 w 6080"/>
                <a:gd name="T39" fmla="*/ 330 h 1308"/>
                <a:gd name="T40" fmla="*/ 3219 w 6080"/>
                <a:gd name="T41" fmla="*/ 440 h 1308"/>
                <a:gd name="T42" fmla="*/ 3473 w 6080"/>
                <a:gd name="T43" fmla="*/ 313 h 1308"/>
                <a:gd name="T44" fmla="*/ 3828 w 6080"/>
                <a:gd name="T45" fmla="*/ 398 h 1308"/>
                <a:gd name="T46" fmla="*/ 4023 w 6080"/>
                <a:gd name="T47" fmla="*/ 347 h 1308"/>
                <a:gd name="T48" fmla="*/ 4328 w 6080"/>
                <a:gd name="T49" fmla="*/ 288 h 1308"/>
                <a:gd name="T50" fmla="*/ 4565 w 6080"/>
                <a:gd name="T51" fmla="*/ 101 h 1308"/>
                <a:gd name="T52" fmla="*/ 4879 w 6080"/>
                <a:gd name="T53" fmla="*/ 59 h 1308"/>
                <a:gd name="T54" fmla="*/ 5108 w 6080"/>
                <a:gd name="T55" fmla="*/ 169 h 1308"/>
                <a:gd name="T56" fmla="*/ 5523 w 6080"/>
                <a:gd name="T57" fmla="*/ 152 h 1308"/>
                <a:gd name="T58" fmla="*/ 5717 w 6080"/>
                <a:gd name="T59" fmla="*/ 161 h 1308"/>
                <a:gd name="T60" fmla="*/ 5844 w 6080"/>
                <a:gd name="T61" fmla="*/ 203 h 1308"/>
                <a:gd name="T62" fmla="*/ 6031 w 6080"/>
                <a:gd name="T63" fmla="*/ 356 h 1308"/>
                <a:gd name="T64" fmla="*/ 6073 w 6080"/>
                <a:gd name="T65" fmla="*/ 339 h 1308"/>
                <a:gd name="T66" fmla="*/ 5950 w 6080"/>
                <a:gd name="T67" fmla="*/ 1308 h 1308"/>
                <a:gd name="T68" fmla="*/ 0 w 6080"/>
                <a:gd name="T69" fmla="*/ 449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80" h="1308">
                  <a:moveTo>
                    <a:pt x="0" y="449"/>
                  </a:moveTo>
                  <a:cubicBezTo>
                    <a:pt x="40" y="422"/>
                    <a:pt x="57" y="394"/>
                    <a:pt x="84" y="356"/>
                  </a:cubicBezTo>
                  <a:cubicBezTo>
                    <a:pt x="103" y="330"/>
                    <a:pt x="121" y="302"/>
                    <a:pt x="144" y="279"/>
                  </a:cubicBezTo>
                  <a:cubicBezTo>
                    <a:pt x="152" y="271"/>
                    <a:pt x="162" y="263"/>
                    <a:pt x="169" y="254"/>
                  </a:cubicBezTo>
                  <a:cubicBezTo>
                    <a:pt x="240" y="160"/>
                    <a:pt x="190" y="198"/>
                    <a:pt x="245" y="161"/>
                  </a:cubicBezTo>
                  <a:cubicBezTo>
                    <a:pt x="251" y="152"/>
                    <a:pt x="255" y="143"/>
                    <a:pt x="262" y="135"/>
                  </a:cubicBezTo>
                  <a:cubicBezTo>
                    <a:pt x="270" y="126"/>
                    <a:pt x="285" y="98"/>
                    <a:pt x="288" y="110"/>
                  </a:cubicBezTo>
                  <a:cubicBezTo>
                    <a:pt x="301" y="162"/>
                    <a:pt x="291" y="217"/>
                    <a:pt x="296" y="271"/>
                  </a:cubicBezTo>
                  <a:cubicBezTo>
                    <a:pt x="302" y="340"/>
                    <a:pt x="402" y="454"/>
                    <a:pt x="466" y="474"/>
                  </a:cubicBezTo>
                  <a:cubicBezTo>
                    <a:pt x="506" y="447"/>
                    <a:pt x="494" y="425"/>
                    <a:pt x="508" y="381"/>
                  </a:cubicBezTo>
                  <a:cubicBezTo>
                    <a:pt x="525" y="328"/>
                    <a:pt x="587" y="230"/>
                    <a:pt x="644" y="212"/>
                  </a:cubicBezTo>
                  <a:cubicBezTo>
                    <a:pt x="653" y="231"/>
                    <a:pt x="659" y="252"/>
                    <a:pt x="669" y="271"/>
                  </a:cubicBezTo>
                  <a:cubicBezTo>
                    <a:pt x="691" y="315"/>
                    <a:pt x="678" y="280"/>
                    <a:pt x="711" y="313"/>
                  </a:cubicBezTo>
                  <a:cubicBezTo>
                    <a:pt x="754" y="356"/>
                    <a:pt x="775" y="409"/>
                    <a:pt x="838" y="432"/>
                  </a:cubicBezTo>
                  <a:cubicBezTo>
                    <a:pt x="878" y="429"/>
                    <a:pt x="917" y="428"/>
                    <a:pt x="957" y="423"/>
                  </a:cubicBezTo>
                  <a:cubicBezTo>
                    <a:pt x="1009" y="417"/>
                    <a:pt x="1044" y="381"/>
                    <a:pt x="1084" y="356"/>
                  </a:cubicBezTo>
                  <a:cubicBezTo>
                    <a:pt x="1095" y="349"/>
                    <a:pt x="1136" y="336"/>
                    <a:pt x="1152" y="330"/>
                  </a:cubicBezTo>
                  <a:cubicBezTo>
                    <a:pt x="1204" y="436"/>
                    <a:pt x="1297" y="564"/>
                    <a:pt x="1414" y="601"/>
                  </a:cubicBezTo>
                  <a:cubicBezTo>
                    <a:pt x="1464" y="576"/>
                    <a:pt x="1517" y="538"/>
                    <a:pt x="1558" y="500"/>
                  </a:cubicBezTo>
                  <a:cubicBezTo>
                    <a:pt x="1593" y="468"/>
                    <a:pt x="1635" y="411"/>
                    <a:pt x="1677" y="381"/>
                  </a:cubicBezTo>
                  <a:cubicBezTo>
                    <a:pt x="1697" y="367"/>
                    <a:pt x="1714" y="350"/>
                    <a:pt x="1736" y="339"/>
                  </a:cubicBezTo>
                  <a:cubicBezTo>
                    <a:pt x="1747" y="333"/>
                    <a:pt x="1759" y="329"/>
                    <a:pt x="1770" y="322"/>
                  </a:cubicBezTo>
                  <a:cubicBezTo>
                    <a:pt x="1828" y="285"/>
                    <a:pt x="1780" y="304"/>
                    <a:pt x="1829" y="288"/>
                  </a:cubicBezTo>
                  <a:cubicBezTo>
                    <a:pt x="1853" y="323"/>
                    <a:pt x="1872" y="406"/>
                    <a:pt x="1872" y="406"/>
                  </a:cubicBezTo>
                  <a:cubicBezTo>
                    <a:pt x="1889" y="395"/>
                    <a:pt x="1908" y="386"/>
                    <a:pt x="1923" y="373"/>
                  </a:cubicBezTo>
                  <a:cubicBezTo>
                    <a:pt x="1931" y="366"/>
                    <a:pt x="1932" y="354"/>
                    <a:pt x="1940" y="347"/>
                  </a:cubicBezTo>
                  <a:cubicBezTo>
                    <a:pt x="1954" y="335"/>
                    <a:pt x="1998" y="314"/>
                    <a:pt x="2016" y="305"/>
                  </a:cubicBezTo>
                  <a:cubicBezTo>
                    <a:pt x="2098" y="219"/>
                    <a:pt x="1979" y="338"/>
                    <a:pt x="2075" y="262"/>
                  </a:cubicBezTo>
                  <a:cubicBezTo>
                    <a:pt x="2094" y="247"/>
                    <a:pt x="2126" y="212"/>
                    <a:pt x="2126" y="212"/>
                  </a:cubicBezTo>
                  <a:cubicBezTo>
                    <a:pt x="2145" y="271"/>
                    <a:pt x="2141" y="337"/>
                    <a:pt x="2185" y="381"/>
                  </a:cubicBezTo>
                  <a:cubicBezTo>
                    <a:pt x="2258" y="367"/>
                    <a:pt x="2338" y="353"/>
                    <a:pt x="2405" y="322"/>
                  </a:cubicBezTo>
                  <a:cubicBezTo>
                    <a:pt x="2422" y="314"/>
                    <a:pt x="2439" y="304"/>
                    <a:pt x="2456" y="296"/>
                  </a:cubicBezTo>
                  <a:cubicBezTo>
                    <a:pt x="2484" y="284"/>
                    <a:pt x="2541" y="262"/>
                    <a:pt x="2541" y="262"/>
                  </a:cubicBezTo>
                  <a:cubicBezTo>
                    <a:pt x="2604" y="170"/>
                    <a:pt x="2632" y="323"/>
                    <a:pt x="2660" y="364"/>
                  </a:cubicBezTo>
                  <a:cubicBezTo>
                    <a:pt x="2665" y="386"/>
                    <a:pt x="2668" y="420"/>
                    <a:pt x="2693" y="432"/>
                  </a:cubicBezTo>
                  <a:cubicBezTo>
                    <a:pt x="2701" y="436"/>
                    <a:pt x="2711" y="428"/>
                    <a:pt x="2719" y="423"/>
                  </a:cubicBezTo>
                  <a:cubicBezTo>
                    <a:pt x="2740" y="411"/>
                    <a:pt x="2759" y="396"/>
                    <a:pt x="2778" y="381"/>
                  </a:cubicBezTo>
                  <a:cubicBezTo>
                    <a:pt x="2841" y="329"/>
                    <a:pt x="2912" y="288"/>
                    <a:pt x="2990" y="262"/>
                  </a:cubicBezTo>
                  <a:cubicBezTo>
                    <a:pt x="2998" y="256"/>
                    <a:pt x="3005" y="242"/>
                    <a:pt x="3015" y="245"/>
                  </a:cubicBezTo>
                  <a:cubicBezTo>
                    <a:pt x="3021" y="247"/>
                    <a:pt x="3070" y="323"/>
                    <a:pt x="3075" y="330"/>
                  </a:cubicBezTo>
                  <a:cubicBezTo>
                    <a:pt x="3088" y="349"/>
                    <a:pt x="3155" y="422"/>
                    <a:pt x="3176" y="432"/>
                  </a:cubicBezTo>
                  <a:cubicBezTo>
                    <a:pt x="3189" y="439"/>
                    <a:pt x="3205" y="437"/>
                    <a:pt x="3219" y="440"/>
                  </a:cubicBezTo>
                  <a:cubicBezTo>
                    <a:pt x="3298" y="421"/>
                    <a:pt x="3355" y="376"/>
                    <a:pt x="3422" y="330"/>
                  </a:cubicBezTo>
                  <a:cubicBezTo>
                    <a:pt x="3437" y="320"/>
                    <a:pt x="3457" y="321"/>
                    <a:pt x="3473" y="313"/>
                  </a:cubicBezTo>
                  <a:cubicBezTo>
                    <a:pt x="3547" y="279"/>
                    <a:pt x="3616" y="231"/>
                    <a:pt x="3693" y="203"/>
                  </a:cubicBezTo>
                  <a:cubicBezTo>
                    <a:pt x="3719" y="282"/>
                    <a:pt x="3754" y="354"/>
                    <a:pt x="3828" y="398"/>
                  </a:cubicBezTo>
                  <a:cubicBezTo>
                    <a:pt x="3877" y="470"/>
                    <a:pt x="3922" y="387"/>
                    <a:pt x="3964" y="364"/>
                  </a:cubicBezTo>
                  <a:cubicBezTo>
                    <a:pt x="3982" y="354"/>
                    <a:pt x="4004" y="355"/>
                    <a:pt x="4023" y="347"/>
                  </a:cubicBezTo>
                  <a:cubicBezTo>
                    <a:pt x="4111" y="309"/>
                    <a:pt x="4177" y="251"/>
                    <a:pt x="4269" y="229"/>
                  </a:cubicBezTo>
                  <a:cubicBezTo>
                    <a:pt x="4321" y="241"/>
                    <a:pt x="4301" y="246"/>
                    <a:pt x="4328" y="288"/>
                  </a:cubicBezTo>
                  <a:cubicBezTo>
                    <a:pt x="4397" y="221"/>
                    <a:pt x="4369" y="249"/>
                    <a:pt x="4413" y="203"/>
                  </a:cubicBezTo>
                  <a:cubicBezTo>
                    <a:pt x="4454" y="161"/>
                    <a:pt x="4519" y="138"/>
                    <a:pt x="4565" y="101"/>
                  </a:cubicBezTo>
                  <a:cubicBezTo>
                    <a:pt x="4618" y="112"/>
                    <a:pt x="4621" y="118"/>
                    <a:pt x="4633" y="169"/>
                  </a:cubicBezTo>
                  <a:cubicBezTo>
                    <a:pt x="4717" y="133"/>
                    <a:pt x="4791" y="84"/>
                    <a:pt x="4879" y="59"/>
                  </a:cubicBezTo>
                  <a:cubicBezTo>
                    <a:pt x="4920" y="31"/>
                    <a:pt x="4949" y="12"/>
                    <a:pt x="4997" y="0"/>
                  </a:cubicBezTo>
                  <a:cubicBezTo>
                    <a:pt x="5054" y="42"/>
                    <a:pt x="5064" y="112"/>
                    <a:pt x="5108" y="169"/>
                  </a:cubicBezTo>
                  <a:cubicBezTo>
                    <a:pt x="5225" y="109"/>
                    <a:pt x="5340" y="52"/>
                    <a:pt x="5463" y="8"/>
                  </a:cubicBezTo>
                  <a:cubicBezTo>
                    <a:pt x="5473" y="55"/>
                    <a:pt x="5496" y="111"/>
                    <a:pt x="5523" y="152"/>
                  </a:cubicBezTo>
                  <a:cubicBezTo>
                    <a:pt x="5538" y="176"/>
                    <a:pt x="5573" y="220"/>
                    <a:pt x="5573" y="220"/>
                  </a:cubicBezTo>
                  <a:cubicBezTo>
                    <a:pt x="5620" y="197"/>
                    <a:pt x="5670" y="183"/>
                    <a:pt x="5717" y="161"/>
                  </a:cubicBezTo>
                  <a:cubicBezTo>
                    <a:pt x="5803" y="121"/>
                    <a:pt x="5721" y="144"/>
                    <a:pt x="5794" y="127"/>
                  </a:cubicBezTo>
                  <a:cubicBezTo>
                    <a:pt x="5806" y="166"/>
                    <a:pt x="5801" y="189"/>
                    <a:pt x="5844" y="203"/>
                  </a:cubicBezTo>
                  <a:cubicBezTo>
                    <a:pt x="5913" y="176"/>
                    <a:pt x="5911" y="162"/>
                    <a:pt x="5955" y="229"/>
                  </a:cubicBezTo>
                  <a:cubicBezTo>
                    <a:pt x="5963" y="255"/>
                    <a:pt x="6008" y="333"/>
                    <a:pt x="6031" y="356"/>
                  </a:cubicBezTo>
                  <a:cubicBezTo>
                    <a:pt x="6037" y="362"/>
                    <a:pt x="6048" y="361"/>
                    <a:pt x="6056" y="364"/>
                  </a:cubicBezTo>
                  <a:cubicBezTo>
                    <a:pt x="6062" y="356"/>
                    <a:pt x="6068" y="330"/>
                    <a:pt x="6073" y="339"/>
                  </a:cubicBezTo>
                  <a:cubicBezTo>
                    <a:pt x="6080" y="352"/>
                    <a:pt x="6065" y="381"/>
                    <a:pt x="6065" y="381"/>
                  </a:cubicBezTo>
                  <a:lnTo>
                    <a:pt x="5950" y="1308"/>
                  </a:lnTo>
                  <a:lnTo>
                    <a:pt x="53" y="1308"/>
                  </a:lnTo>
                  <a:lnTo>
                    <a:pt x="0" y="449"/>
                  </a:lnTo>
                  <a:close/>
                </a:path>
              </a:pathLst>
            </a:cu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150" name="Picture 6">
              <a:extLst>
                <a:ext uri="{FF2B5EF4-FFF2-40B4-BE49-F238E27FC236}">
                  <a16:creationId xmlns:a16="http://schemas.microsoft.com/office/drawing/2014/main" id="{B4F9C895-97F1-4A04-AD81-482437FA78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1480"/>
              <a:ext cx="1734" cy="1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51" name="Picture 7">
            <a:extLst>
              <a:ext uri="{FF2B5EF4-FFF2-40B4-BE49-F238E27FC236}">
                <a16:creationId xmlns:a16="http://schemas.microsoft.com/office/drawing/2014/main" id="{5136CC70-07B0-4510-BAFE-32A24932B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-747713"/>
            <a:ext cx="2465388" cy="321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2" name="Freeform 8">
            <a:extLst>
              <a:ext uri="{FF2B5EF4-FFF2-40B4-BE49-F238E27FC236}">
                <a16:creationId xmlns:a16="http://schemas.microsoft.com/office/drawing/2014/main" id="{B8A9D14E-8D18-44D8-849E-16BF799A389F}"/>
              </a:ext>
            </a:extLst>
          </p:cNvPr>
          <p:cNvSpPr>
            <a:spLocks/>
          </p:cNvSpPr>
          <p:nvPr/>
        </p:nvSpPr>
        <p:spPr bwMode="auto">
          <a:xfrm>
            <a:off x="5580063" y="5013325"/>
            <a:ext cx="4224337" cy="1560513"/>
          </a:xfrm>
          <a:custGeom>
            <a:avLst/>
            <a:gdLst>
              <a:gd name="T0" fmla="*/ 0 w 2661"/>
              <a:gd name="T1" fmla="*/ 983 h 983"/>
              <a:gd name="T2" fmla="*/ 183 w 2661"/>
              <a:gd name="T3" fmla="*/ 965 h 983"/>
              <a:gd name="T4" fmla="*/ 613 w 2661"/>
              <a:gd name="T5" fmla="*/ 928 h 983"/>
              <a:gd name="T6" fmla="*/ 1947 w 2661"/>
              <a:gd name="T7" fmla="*/ 928 h 983"/>
              <a:gd name="T8" fmla="*/ 2286 w 2661"/>
              <a:gd name="T9" fmla="*/ 965 h 983"/>
              <a:gd name="T10" fmla="*/ 2661 w 2661"/>
              <a:gd name="T11" fmla="*/ 947 h 983"/>
              <a:gd name="T12" fmla="*/ 2581 w 2661"/>
              <a:gd name="T13" fmla="*/ 0 h 983"/>
              <a:gd name="T14" fmla="*/ 494 w 2661"/>
              <a:gd name="T15" fmla="*/ 363 h 983"/>
              <a:gd name="T16" fmla="*/ 86 w 2661"/>
              <a:gd name="T17" fmla="*/ 545 h 983"/>
              <a:gd name="T18" fmla="*/ 0 w 2661"/>
              <a:gd name="T19" fmla="*/ 983 h 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61" h="983">
                <a:moveTo>
                  <a:pt x="0" y="983"/>
                </a:moveTo>
                <a:cubicBezTo>
                  <a:pt x="61" y="977"/>
                  <a:pt x="122" y="970"/>
                  <a:pt x="183" y="965"/>
                </a:cubicBezTo>
                <a:cubicBezTo>
                  <a:pt x="326" y="952"/>
                  <a:pt x="613" y="928"/>
                  <a:pt x="613" y="928"/>
                </a:cubicBezTo>
                <a:cubicBezTo>
                  <a:pt x="1058" y="944"/>
                  <a:pt x="1501" y="921"/>
                  <a:pt x="1947" y="928"/>
                </a:cubicBezTo>
                <a:cubicBezTo>
                  <a:pt x="2055" y="952"/>
                  <a:pt x="2175" y="957"/>
                  <a:pt x="2286" y="965"/>
                </a:cubicBezTo>
                <a:cubicBezTo>
                  <a:pt x="2401" y="961"/>
                  <a:pt x="2540" y="947"/>
                  <a:pt x="2661" y="947"/>
                </a:cubicBezTo>
                <a:lnTo>
                  <a:pt x="2581" y="0"/>
                </a:lnTo>
                <a:lnTo>
                  <a:pt x="494" y="363"/>
                </a:lnTo>
                <a:lnTo>
                  <a:pt x="86" y="545"/>
                </a:lnTo>
                <a:lnTo>
                  <a:pt x="0" y="983"/>
                </a:lnTo>
                <a:close/>
              </a:path>
            </a:pathLst>
          </a:custGeom>
          <a:blipFill dpi="0" rotWithShape="1">
            <a:blip r:embed="rId7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53" name="Group 9">
            <a:extLst>
              <a:ext uri="{FF2B5EF4-FFF2-40B4-BE49-F238E27FC236}">
                <a16:creationId xmlns:a16="http://schemas.microsoft.com/office/drawing/2014/main" id="{7F0B1521-1B94-489A-AB62-5BD2D4488AEF}"/>
              </a:ext>
            </a:extLst>
          </p:cNvPr>
          <p:cNvGrpSpPr>
            <a:grpSpLocks/>
          </p:cNvGrpSpPr>
          <p:nvPr/>
        </p:nvGrpSpPr>
        <p:grpSpPr bwMode="auto">
          <a:xfrm>
            <a:off x="1258888" y="314325"/>
            <a:ext cx="6753225" cy="6543675"/>
            <a:chOff x="793" y="198"/>
            <a:chExt cx="4254" cy="4122"/>
          </a:xfrm>
        </p:grpSpPr>
        <p:grpSp>
          <p:nvGrpSpPr>
            <p:cNvPr id="6154" name="Group 10">
              <a:extLst>
                <a:ext uri="{FF2B5EF4-FFF2-40B4-BE49-F238E27FC236}">
                  <a16:creationId xmlns:a16="http://schemas.microsoft.com/office/drawing/2014/main" id="{538372E5-74D9-48CD-990F-5F98E16D25F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93" y="198"/>
              <a:ext cx="4254" cy="4122"/>
              <a:chOff x="753" y="99"/>
              <a:chExt cx="4254" cy="4122"/>
            </a:xfrm>
          </p:grpSpPr>
          <p:pic>
            <p:nvPicPr>
              <p:cNvPr id="6155" name="Picture 11">
                <a:extLst>
                  <a:ext uri="{FF2B5EF4-FFF2-40B4-BE49-F238E27FC236}">
                    <a16:creationId xmlns:a16="http://schemas.microsoft.com/office/drawing/2014/main" id="{0DD79021-16C5-4037-9AEC-B110EF4936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53" y="99"/>
                <a:ext cx="4254" cy="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6" name="Picture 12">
                <a:extLst>
                  <a:ext uri="{FF2B5EF4-FFF2-40B4-BE49-F238E27FC236}">
                    <a16:creationId xmlns:a16="http://schemas.microsoft.com/office/drawing/2014/main" id="{C4031D40-C9CE-4196-9041-80FC9046A3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47" y="1525"/>
                <a:ext cx="1266" cy="1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157" name="Picture 13">
              <a:extLst>
                <a:ext uri="{FF2B5EF4-FFF2-40B4-BE49-F238E27FC236}">
                  <a16:creationId xmlns:a16="http://schemas.microsoft.com/office/drawing/2014/main" id="{2D6797AB-81E1-4508-8432-126F60FF31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783"/>
              <a:ext cx="1769" cy="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66" name="Freeform 22">
            <a:extLst>
              <a:ext uri="{FF2B5EF4-FFF2-40B4-BE49-F238E27FC236}">
                <a16:creationId xmlns:a16="http://schemas.microsoft.com/office/drawing/2014/main" id="{81CB8169-21D0-459B-BF44-0254C59D81AF}"/>
              </a:ext>
            </a:extLst>
          </p:cNvPr>
          <p:cNvSpPr>
            <a:spLocks/>
          </p:cNvSpPr>
          <p:nvPr/>
        </p:nvSpPr>
        <p:spPr bwMode="auto">
          <a:xfrm>
            <a:off x="-434975" y="5224463"/>
            <a:ext cx="3525838" cy="1408112"/>
          </a:xfrm>
          <a:custGeom>
            <a:avLst/>
            <a:gdLst>
              <a:gd name="T0" fmla="*/ 2221 w 2221"/>
              <a:gd name="T1" fmla="*/ 805 h 887"/>
              <a:gd name="T2" fmla="*/ 1865 w 2221"/>
              <a:gd name="T3" fmla="*/ 805 h 887"/>
              <a:gd name="T4" fmla="*/ 1124 w 2221"/>
              <a:gd name="T5" fmla="*/ 814 h 887"/>
              <a:gd name="T6" fmla="*/ 1033 w 2221"/>
              <a:gd name="T7" fmla="*/ 823 h 887"/>
              <a:gd name="T8" fmla="*/ 1005 w 2221"/>
              <a:gd name="T9" fmla="*/ 842 h 887"/>
              <a:gd name="T10" fmla="*/ 896 w 2221"/>
              <a:gd name="T11" fmla="*/ 869 h 887"/>
              <a:gd name="T12" fmla="*/ 557 w 2221"/>
              <a:gd name="T13" fmla="*/ 887 h 887"/>
              <a:gd name="T14" fmla="*/ 0 w 2221"/>
              <a:gd name="T15" fmla="*/ 842 h 887"/>
              <a:gd name="T16" fmla="*/ 24 w 2221"/>
              <a:gd name="T17" fmla="*/ 48 h 887"/>
              <a:gd name="T18" fmla="*/ 206 w 2221"/>
              <a:gd name="T19" fmla="*/ 3 h 887"/>
              <a:gd name="T20" fmla="*/ 311 w 2221"/>
              <a:gd name="T21" fmla="*/ 64 h 887"/>
              <a:gd name="T22" fmla="*/ 503 w 2221"/>
              <a:gd name="T23" fmla="*/ 128 h 887"/>
              <a:gd name="T24" fmla="*/ 1051 w 2221"/>
              <a:gd name="T25" fmla="*/ 183 h 887"/>
              <a:gd name="T26" fmla="*/ 1234 w 2221"/>
              <a:gd name="T27" fmla="*/ 202 h 887"/>
              <a:gd name="T28" fmla="*/ 1271 w 2221"/>
              <a:gd name="T29" fmla="*/ 229 h 887"/>
              <a:gd name="T30" fmla="*/ 1417 w 2221"/>
              <a:gd name="T31" fmla="*/ 293 h 887"/>
              <a:gd name="T32" fmla="*/ 1499 w 2221"/>
              <a:gd name="T33" fmla="*/ 339 h 887"/>
              <a:gd name="T34" fmla="*/ 1911 w 2221"/>
              <a:gd name="T35" fmla="*/ 394 h 887"/>
              <a:gd name="T36" fmla="*/ 2011 w 2221"/>
              <a:gd name="T37" fmla="*/ 421 h 887"/>
              <a:gd name="T38" fmla="*/ 2093 w 2221"/>
              <a:gd name="T39" fmla="*/ 448 h 887"/>
              <a:gd name="T40" fmla="*/ 2221 w 2221"/>
              <a:gd name="T41" fmla="*/ 805 h 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21" h="887">
                <a:moveTo>
                  <a:pt x="2221" y="805"/>
                </a:moveTo>
                <a:cubicBezTo>
                  <a:pt x="2118" y="874"/>
                  <a:pt x="1981" y="816"/>
                  <a:pt x="1865" y="805"/>
                </a:cubicBezTo>
                <a:cubicBezTo>
                  <a:pt x="1716" y="757"/>
                  <a:pt x="1304" y="809"/>
                  <a:pt x="1124" y="814"/>
                </a:cubicBezTo>
                <a:cubicBezTo>
                  <a:pt x="1094" y="817"/>
                  <a:pt x="1063" y="816"/>
                  <a:pt x="1033" y="823"/>
                </a:cubicBezTo>
                <a:cubicBezTo>
                  <a:pt x="1022" y="826"/>
                  <a:pt x="1015" y="837"/>
                  <a:pt x="1005" y="842"/>
                </a:cubicBezTo>
                <a:cubicBezTo>
                  <a:pt x="974" y="855"/>
                  <a:pt x="929" y="864"/>
                  <a:pt x="896" y="869"/>
                </a:cubicBezTo>
                <a:cubicBezTo>
                  <a:pt x="800" y="885"/>
                  <a:pt x="619" y="885"/>
                  <a:pt x="557" y="887"/>
                </a:cubicBezTo>
                <a:cubicBezTo>
                  <a:pt x="371" y="872"/>
                  <a:pt x="0" y="842"/>
                  <a:pt x="0" y="842"/>
                </a:cubicBezTo>
                <a:lnTo>
                  <a:pt x="24" y="48"/>
                </a:lnTo>
                <a:cubicBezTo>
                  <a:pt x="85" y="33"/>
                  <a:pt x="144" y="0"/>
                  <a:pt x="206" y="3"/>
                </a:cubicBezTo>
                <a:cubicBezTo>
                  <a:pt x="246" y="5"/>
                  <a:pt x="273" y="51"/>
                  <a:pt x="311" y="64"/>
                </a:cubicBezTo>
                <a:cubicBezTo>
                  <a:pt x="359" y="80"/>
                  <a:pt x="445" y="120"/>
                  <a:pt x="503" y="128"/>
                </a:cubicBezTo>
                <a:cubicBezTo>
                  <a:pt x="689" y="154"/>
                  <a:pt x="864" y="176"/>
                  <a:pt x="1051" y="183"/>
                </a:cubicBezTo>
                <a:cubicBezTo>
                  <a:pt x="1112" y="189"/>
                  <a:pt x="1174" y="189"/>
                  <a:pt x="1234" y="202"/>
                </a:cubicBezTo>
                <a:cubicBezTo>
                  <a:pt x="1249" y="205"/>
                  <a:pt x="1257" y="222"/>
                  <a:pt x="1271" y="229"/>
                </a:cubicBezTo>
                <a:cubicBezTo>
                  <a:pt x="1318" y="252"/>
                  <a:pt x="1369" y="270"/>
                  <a:pt x="1417" y="293"/>
                </a:cubicBezTo>
                <a:cubicBezTo>
                  <a:pt x="1424" y="296"/>
                  <a:pt x="1486" y="335"/>
                  <a:pt x="1499" y="339"/>
                </a:cubicBezTo>
                <a:cubicBezTo>
                  <a:pt x="1632" y="380"/>
                  <a:pt x="1774" y="373"/>
                  <a:pt x="1911" y="394"/>
                </a:cubicBezTo>
                <a:cubicBezTo>
                  <a:pt x="1944" y="405"/>
                  <a:pt x="1979" y="407"/>
                  <a:pt x="2011" y="421"/>
                </a:cubicBezTo>
                <a:cubicBezTo>
                  <a:pt x="2041" y="434"/>
                  <a:pt x="2061" y="448"/>
                  <a:pt x="2093" y="448"/>
                </a:cubicBezTo>
                <a:lnTo>
                  <a:pt x="2221" y="805"/>
                </a:lnTo>
                <a:close/>
              </a:path>
            </a:pathLst>
          </a:custGeom>
          <a:blipFill dpi="0" rotWithShape="1">
            <a:blip r:embed="rId7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65" name="Group 21">
            <a:extLst>
              <a:ext uri="{FF2B5EF4-FFF2-40B4-BE49-F238E27FC236}">
                <a16:creationId xmlns:a16="http://schemas.microsoft.com/office/drawing/2014/main" id="{F96FE336-8564-4627-A830-134406E2D609}"/>
              </a:ext>
            </a:extLst>
          </p:cNvPr>
          <p:cNvGrpSpPr>
            <a:grpSpLocks/>
          </p:cNvGrpSpPr>
          <p:nvPr/>
        </p:nvGrpSpPr>
        <p:grpSpPr bwMode="auto">
          <a:xfrm>
            <a:off x="1258888" y="333375"/>
            <a:ext cx="6753225" cy="6615113"/>
            <a:chOff x="793" y="210"/>
            <a:chExt cx="4254" cy="4167"/>
          </a:xfrm>
        </p:grpSpPr>
        <p:grpSp>
          <p:nvGrpSpPr>
            <p:cNvPr id="6163" name="Group 19">
              <a:extLst>
                <a:ext uri="{FF2B5EF4-FFF2-40B4-BE49-F238E27FC236}">
                  <a16:creationId xmlns:a16="http://schemas.microsoft.com/office/drawing/2014/main" id="{455E3CFE-5A54-4400-9737-0C83DE2002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3" y="210"/>
              <a:ext cx="4254" cy="4167"/>
              <a:chOff x="793" y="210"/>
              <a:chExt cx="4254" cy="4167"/>
            </a:xfrm>
          </p:grpSpPr>
          <p:pic>
            <p:nvPicPr>
              <p:cNvPr id="6160" name="Picture 16">
                <a:extLst>
                  <a:ext uri="{FF2B5EF4-FFF2-40B4-BE49-F238E27FC236}">
                    <a16:creationId xmlns:a16="http://schemas.microsoft.com/office/drawing/2014/main" id="{2CCD036E-4094-44F0-8523-5D16209C57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93" y="210"/>
                <a:ext cx="4254" cy="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61" name="Picture 17">
                <a:extLst>
                  <a:ext uri="{FF2B5EF4-FFF2-40B4-BE49-F238E27FC236}">
                    <a16:creationId xmlns:a16="http://schemas.microsoft.com/office/drawing/2014/main" id="{1DDFD91C-72AE-4FF5-B49C-0097B6E4E0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92" y="1706"/>
                <a:ext cx="1266" cy="1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62" name="Picture 18">
                <a:extLst>
                  <a:ext uri="{FF2B5EF4-FFF2-40B4-BE49-F238E27FC236}">
                    <a16:creationId xmlns:a16="http://schemas.microsoft.com/office/drawing/2014/main" id="{3C9192C0-785F-4270-B890-9280575026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2840"/>
                <a:ext cx="1769" cy="15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164" name="Picture 20">
              <a:extLst>
                <a:ext uri="{FF2B5EF4-FFF2-40B4-BE49-F238E27FC236}">
                  <a16:creationId xmlns:a16="http://schemas.microsoft.com/office/drawing/2014/main" id="{28B3D222-DFA1-4524-A223-4267110F4B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2341"/>
              <a:ext cx="1470" cy="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68" name="Rectangle 24">
            <a:extLst>
              <a:ext uri="{FF2B5EF4-FFF2-40B4-BE49-F238E27FC236}">
                <a16:creationId xmlns:a16="http://schemas.microsoft.com/office/drawing/2014/main" id="{C50F2D2C-98D8-4E11-9CA2-3DD292219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7138" y="476250"/>
            <a:ext cx="935037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Rectangle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6B1ADDF-67DF-4217-AC8E-2781F817D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70" name="Picture 26">
            <a:extLst>
              <a:ext uri="{FF2B5EF4-FFF2-40B4-BE49-F238E27FC236}">
                <a16:creationId xmlns:a16="http://schemas.microsoft.com/office/drawing/2014/main" id="{844F35F0-7DE8-4D80-950D-DF811473D8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188"/>
            <a:ext cx="1258888" cy="7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emona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l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ove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l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FF"/>
            </a:gs>
            <a:gs pos="100000">
              <a:srgbClr val="66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2" name="Group 4">
            <a:extLst>
              <a:ext uri="{FF2B5EF4-FFF2-40B4-BE49-F238E27FC236}">
                <a16:creationId xmlns:a16="http://schemas.microsoft.com/office/drawing/2014/main" id="{C73B977B-F323-4531-8FA0-51B2E4C15DA6}"/>
              </a:ext>
            </a:extLst>
          </p:cNvPr>
          <p:cNvGrpSpPr>
            <a:grpSpLocks/>
          </p:cNvGrpSpPr>
          <p:nvPr/>
        </p:nvGrpSpPr>
        <p:grpSpPr bwMode="auto">
          <a:xfrm>
            <a:off x="-120650" y="2349500"/>
            <a:ext cx="9750425" cy="4608513"/>
            <a:chOff x="-76" y="1480"/>
            <a:chExt cx="6142" cy="2903"/>
          </a:xfrm>
        </p:grpSpPr>
        <p:sp>
          <p:nvSpPr>
            <p:cNvPr id="7173" name="Freeform 5">
              <a:extLst>
                <a:ext uri="{FF2B5EF4-FFF2-40B4-BE49-F238E27FC236}">
                  <a16:creationId xmlns:a16="http://schemas.microsoft.com/office/drawing/2014/main" id="{EB407416-C1AF-4E98-A428-C14847C7A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76" y="1888"/>
              <a:ext cx="6080" cy="2495"/>
            </a:xfrm>
            <a:custGeom>
              <a:avLst/>
              <a:gdLst>
                <a:gd name="T0" fmla="*/ 84 w 6080"/>
                <a:gd name="T1" fmla="*/ 356 h 1308"/>
                <a:gd name="T2" fmla="*/ 169 w 6080"/>
                <a:gd name="T3" fmla="*/ 254 h 1308"/>
                <a:gd name="T4" fmla="*/ 262 w 6080"/>
                <a:gd name="T5" fmla="*/ 135 h 1308"/>
                <a:gd name="T6" fmla="*/ 296 w 6080"/>
                <a:gd name="T7" fmla="*/ 271 h 1308"/>
                <a:gd name="T8" fmla="*/ 508 w 6080"/>
                <a:gd name="T9" fmla="*/ 381 h 1308"/>
                <a:gd name="T10" fmla="*/ 669 w 6080"/>
                <a:gd name="T11" fmla="*/ 271 h 1308"/>
                <a:gd name="T12" fmla="*/ 838 w 6080"/>
                <a:gd name="T13" fmla="*/ 432 h 1308"/>
                <a:gd name="T14" fmla="*/ 1084 w 6080"/>
                <a:gd name="T15" fmla="*/ 356 h 1308"/>
                <a:gd name="T16" fmla="*/ 1414 w 6080"/>
                <a:gd name="T17" fmla="*/ 601 h 1308"/>
                <a:gd name="T18" fmla="*/ 1677 w 6080"/>
                <a:gd name="T19" fmla="*/ 381 h 1308"/>
                <a:gd name="T20" fmla="*/ 1770 w 6080"/>
                <a:gd name="T21" fmla="*/ 322 h 1308"/>
                <a:gd name="T22" fmla="*/ 1872 w 6080"/>
                <a:gd name="T23" fmla="*/ 406 h 1308"/>
                <a:gd name="T24" fmla="*/ 1940 w 6080"/>
                <a:gd name="T25" fmla="*/ 347 h 1308"/>
                <a:gd name="T26" fmla="*/ 2075 w 6080"/>
                <a:gd name="T27" fmla="*/ 262 h 1308"/>
                <a:gd name="T28" fmla="*/ 2185 w 6080"/>
                <a:gd name="T29" fmla="*/ 381 h 1308"/>
                <a:gd name="T30" fmla="*/ 2456 w 6080"/>
                <a:gd name="T31" fmla="*/ 296 h 1308"/>
                <a:gd name="T32" fmla="*/ 2660 w 6080"/>
                <a:gd name="T33" fmla="*/ 364 h 1308"/>
                <a:gd name="T34" fmla="*/ 2719 w 6080"/>
                <a:gd name="T35" fmla="*/ 423 h 1308"/>
                <a:gd name="T36" fmla="*/ 2990 w 6080"/>
                <a:gd name="T37" fmla="*/ 262 h 1308"/>
                <a:gd name="T38" fmla="*/ 3075 w 6080"/>
                <a:gd name="T39" fmla="*/ 330 h 1308"/>
                <a:gd name="T40" fmla="*/ 3219 w 6080"/>
                <a:gd name="T41" fmla="*/ 440 h 1308"/>
                <a:gd name="T42" fmla="*/ 3473 w 6080"/>
                <a:gd name="T43" fmla="*/ 313 h 1308"/>
                <a:gd name="T44" fmla="*/ 3828 w 6080"/>
                <a:gd name="T45" fmla="*/ 398 h 1308"/>
                <a:gd name="T46" fmla="*/ 4023 w 6080"/>
                <a:gd name="T47" fmla="*/ 347 h 1308"/>
                <a:gd name="T48" fmla="*/ 4328 w 6080"/>
                <a:gd name="T49" fmla="*/ 288 h 1308"/>
                <a:gd name="T50" fmla="*/ 4565 w 6080"/>
                <a:gd name="T51" fmla="*/ 101 h 1308"/>
                <a:gd name="T52" fmla="*/ 4879 w 6080"/>
                <a:gd name="T53" fmla="*/ 59 h 1308"/>
                <a:gd name="T54" fmla="*/ 5108 w 6080"/>
                <a:gd name="T55" fmla="*/ 169 h 1308"/>
                <a:gd name="T56" fmla="*/ 5523 w 6080"/>
                <a:gd name="T57" fmla="*/ 152 h 1308"/>
                <a:gd name="T58" fmla="*/ 5717 w 6080"/>
                <a:gd name="T59" fmla="*/ 161 h 1308"/>
                <a:gd name="T60" fmla="*/ 5844 w 6080"/>
                <a:gd name="T61" fmla="*/ 203 h 1308"/>
                <a:gd name="T62" fmla="*/ 6031 w 6080"/>
                <a:gd name="T63" fmla="*/ 356 h 1308"/>
                <a:gd name="T64" fmla="*/ 6073 w 6080"/>
                <a:gd name="T65" fmla="*/ 339 h 1308"/>
                <a:gd name="T66" fmla="*/ 5950 w 6080"/>
                <a:gd name="T67" fmla="*/ 1308 h 1308"/>
                <a:gd name="T68" fmla="*/ 0 w 6080"/>
                <a:gd name="T69" fmla="*/ 449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80" h="1308">
                  <a:moveTo>
                    <a:pt x="0" y="449"/>
                  </a:moveTo>
                  <a:cubicBezTo>
                    <a:pt x="40" y="422"/>
                    <a:pt x="57" y="394"/>
                    <a:pt x="84" y="356"/>
                  </a:cubicBezTo>
                  <a:cubicBezTo>
                    <a:pt x="103" y="330"/>
                    <a:pt x="121" y="302"/>
                    <a:pt x="144" y="279"/>
                  </a:cubicBezTo>
                  <a:cubicBezTo>
                    <a:pt x="152" y="271"/>
                    <a:pt x="162" y="263"/>
                    <a:pt x="169" y="254"/>
                  </a:cubicBezTo>
                  <a:cubicBezTo>
                    <a:pt x="240" y="160"/>
                    <a:pt x="190" y="198"/>
                    <a:pt x="245" y="161"/>
                  </a:cubicBezTo>
                  <a:cubicBezTo>
                    <a:pt x="251" y="152"/>
                    <a:pt x="255" y="143"/>
                    <a:pt x="262" y="135"/>
                  </a:cubicBezTo>
                  <a:cubicBezTo>
                    <a:pt x="270" y="126"/>
                    <a:pt x="285" y="98"/>
                    <a:pt x="288" y="110"/>
                  </a:cubicBezTo>
                  <a:cubicBezTo>
                    <a:pt x="301" y="162"/>
                    <a:pt x="291" y="217"/>
                    <a:pt x="296" y="271"/>
                  </a:cubicBezTo>
                  <a:cubicBezTo>
                    <a:pt x="302" y="340"/>
                    <a:pt x="402" y="454"/>
                    <a:pt x="466" y="474"/>
                  </a:cubicBezTo>
                  <a:cubicBezTo>
                    <a:pt x="506" y="447"/>
                    <a:pt x="494" y="425"/>
                    <a:pt x="508" y="381"/>
                  </a:cubicBezTo>
                  <a:cubicBezTo>
                    <a:pt x="525" y="328"/>
                    <a:pt x="587" y="230"/>
                    <a:pt x="644" y="212"/>
                  </a:cubicBezTo>
                  <a:cubicBezTo>
                    <a:pt x="653" y="231"/>
                    <a:pt x="659" y="252"/>
                    <a:pt x="669" y="271"/>
                  </a:cubicBezTo>
                  <a:cubicBezTo>
                    <a:pt x="691" y="315"/>
                    <a:pt x="678" y="280"/>
                    <a:pt x="711" y="313"/>
                  </a:cubicBezTo>
                  <a:cubicBezTo>
                    <a:pt x="754" y="356"/>
                    <a:pt x="775" y="409"/>
                    <a:pt x="838" y="432"/>
                  </a:cubicBezTo>
                  <a:cubicBezTo>
                    <a:pt x="878" y="429"/>
                    <a:pt x="917" y="428"/>
                    <a:pt x="957" y="423"/>
                  </a:cubicBezTo>
                  <a:cubicBezTo>
                    <a:pt x="1009" y="417"/>
                    <a:pt x="1044" y="381"/>
                    <a:pt x="1084" y="356"/>
                  </a:cubicBezTo>
                  <a:cubicBezTo>
                    <a:pt x="1095" y="349"/>
                    <a:pt x="1136" y="336"/>
                    <a:pt x="1152" y="330"/>
                  </a:cubicBezTo>
                  <a:cubicBezTo>
                    <a:pt x="1204" y="436"/>
                    <a:pt x="1297" y="564"/>
                    <a:pt x="1414" y="601"/>
                  </a:cubicBezTo>
                  <a:cubicBezTo>
                    <a:pt x="1464" y="576"/>
                    <a:pt x="1517" y="538"/>
                    <a:pt x="1558" y="500"/>
                  </a:cubicBezTo>
                  <a:cubicBezTo>
                    <a:pt x="1593" y="468"/>
                    <a:pt x="1635" y="411"/>
                    <a:pt x="1677" y="381"/>
                  </a:cubicBezTo>
                  <a:cubicBezTo>
                    <a:pt x="1697" y="367"/>
                    <a:pt x="1714" y="350"/>
                    <a:pt x="1736" y="339"/>
                  </a:cubicBezTo>
                  <a:cubicBezTo>
                    <a:pt x="1747" y="333"/>
                    <a:pt x="1759" y="329"/>
                    <a:pt x="1770" y="322"/>
                  </a:cubicBezTo>
                  <a:cubicBezTo>
                    <a:pt x="1828" y="285"/>
                    <a:pt x="1780" y="304"/>
                    <a:pt x="1829" y="288"/>
                  </a:cubicBezTo>
                  <a:cubicBezTo>
                    <a:pt x="1853" y="323"/>
                    <a:pt x="1872" y="406"/>
                    <a:pt x="1872" y="406"/>
                  </a:cubicBezTo>
                  <a:cubicBezTo>
                    <a:pt x="1889" y="395"/>
                    <a:pt x="1908" y="386"/>
                    <a:pt x="1923" y="373"/>
                  </a:cubicBezTo>
                  <a:cubicBezTo>
                    <a:pt x="1931" y="366"/>
                    <a:pt x="1932" y="354"/>
                    <a:pt x="1940" y="347"/>
                  </a:cubicBezTo>
                  <a:cubicBezTo>
                    <a:pt x="1954" y="335"/>
                    <a:pt x="1998" y="314"/>
                    <a:pt x="2016" y="305"/>
                  </a:cubicBezTo>
                  <a:cubicBezTo>
                    <a:pt x="2098" y="219"/>
                    <a:pt x="1979" y="338"/>
                    <a:pt x="2075" y="262"/>
                  </a:cubicBezTo>
                  <a:cubicBezTo>
                    <a:pt x="2094" y="247"/>
                    <a:pt x="2126" y="212"/>
                    <a:pt x="2126" y="212"/>
                  </a:cubicBezTo>
                  <a:cubicBezTo>
                    <a:pt x="2145" y="271"/>
                    <a:pt x="2141" y="337"/>
                    <a:pt x="2185" y="381"/>
                  </a:cubicBezTo>
                  <a:cubicBezTo>
                    <a:pt x="2258" y="367"/>
                    <a:pt x="2338" y="353"/>
                    <a:pt x="2405" y="322"/>
                  </a:cubicBezTo>
                  <a:cubicBezTo>
                    <a:pt x="2422" y="314"/>
                    <a:pt x="2439" y="304"/>
                    <a:pt x="2456" y="296"/>
                  </a:cubicBezTo>
                  <a:cubicBezTo>
                    <a:pt x="2484" y="284"/>
                    <a:pt x="2541" y="262"/>
                    <a:pt x="2541" y="262"/>
                  </a:cubicBezTo>
                  <a:cubicBezTo>
                    <a:pt x="2604" y="170"/>
                    <a:pt x="2632" y="323"/>
                    <a:pt x="2660" y="364"/>
                  </a:cubicBezTo>
                  <a:cubicBezTo>
                    <a:pt x="2665" y="386"/>
                    <a:pt x="2668" y="420"/>
                    <a:pt x="2693" y="432"/>
                  </a:cubicBezTo>
                  <a:cubicBezTo>
                    <a:pt x="2701" y="436"/>
                    <a:pt x="2711" y="428"/>
                    <a:pt x="2719" y="423"/>
                  </a:cubicBezTo>
                  <a:cubicBezTo>
                    <a:pt x="2740" y="411"/>
                    <a:pt x="2759" y="396"/>
                    <a:pt x="2778" y="381"/>
                  </a:cubicBezTo>
                  <a:cubicBezTo>
                    <a:pt x="2841" y="329"/>
                    <a:pt x="2912" y="288"/>
                    <a:pt x="2990" y="262"/>
                  </a:cubicBezTo>
                  <a:cubicBezTo>
                    <a:pt x="2998" y="256"/>
                    <a:pt x="3005" y="242"/>
                    <a:pt x="3015" y="245"/>
                  </a:cubicBezTo>
                  <a:cubicBezTo>
                    <a:pt x="3021" y="247"/>
                    <a:pt x="3070" y="323"/>
                    <a:pt x="3075" y="330"/>
                  </a:cubicBezTo>
                  <a:cubicBezTo>
                    <a:pt x="3088" y="349"/>
                    <a:pt x="3155" y="422"/>
                    <a:pt x="3176" y="432"/>
                  </a:cubicBezTo>
                  <a:cubicBezTo>
                    <a:pt x="3189" y="439"/>
                    <a:pt x="3205" y="437"/>
                    <a:pt x="3219" y="440"/>
                  </a:cubicBezTo>
                  <a:cubicBezTo>
                    <a:pt x="3298" y="421"/>
                    <a:pt x="3355" y="376"/>
                    <a:pt x="3422" y="330"/>
                  </a:cubicBezTo>
                  <a:cubicBezTo>
                    <a:pt x="3437" y="320"/>
                    <a:pt x="3457" y="321"/>
                    <a:pt x="3473" y="313"/>
                  </a:cubicBezTo>
                  <a:cubicBezTo>
                    <a:pt x="3547" y="279"/>
                    <a:pt x="3616" y="231"/>
                    <a:pt x="3693" y="203"/>
                  </a:cubicBezTo>
                  <a:cubicBezTo>
                    <a:pt x="3719" y="282"/>
                    <a:pt x="3754" y="354"/>
                    <a:pt x="3828" y="398"/>
                  </a:cubicBezTo>
                  <a:cubicBezTo>
                    <a:pt x="3877" y="470"/>
                    <a:pt x="3922" y="387"/>
                    <a:pt x="3964" y="364"/>
                  </a:cubicBezTo>
                  <a:cubicBezTo>
                    <a:pt x="3982" y="354"/>
                    <a:pt x="4004" y="355"/>
                    <a:pt x="4023" y="347"/>
                  </a:cubicBezTo>
                  <a:cubicBezTo>
                    <a:pt x="4111" y="309"/>
                    <a:pt x="4177" y="251"/>
                    <a:pt x="4269" y="229"/>
                  </a:cubicBezTo>
                  <a:cubicBezTo>
                    <a:pt x="4321" y="241"/>
                    <a:pt x="4301" y="246"/>
                    <a:pt x="4328" y="288"/>
                  </a:cubicBezTo>
                  <a:cubicBezTo>
                    <a:pt x="4397" y="221"/>
                    <a:pt x="4369" y="249"/>
                    <a:pt x="4413" y="203"/>
                  </a:cubicBezTo>
                  <a:cubicBezTo>
                    <a:pt x="4454" y="161"/>
                    <a:pt x="4519" y="138"/>
                    <a:pt x="4565" y="101"/>
                  </a:cubicBezTo>
                  <a:cubicBezTo>
                    <a:pt x="4618" y="112"/>
                    <a:pt x="4621" y="118"/>
                    <a:pt x="4633" y="169"/>
                  </a:cubicBezTo>
                  <a:cubicBezTo>
                    <a:pt x="4717" y="133"/>
                    <a:pt x="4791" y="84"/>
                    <a:pt x="4879" y="59"/>
                  </a:cubicBezTo>
                  <a:cubicBezTo>
                    <a:pt x="4920" y="31"/>
                    <a:pt x="4949" y="12"/>
                    <a:pt x="4997" y="0"/>
                  </a:cubicBezTo>
                  <a:cubicBezTo>
                    <a:pt x="5054" y="42"/>
                    <a:pt x="5064" y="112"/>
                    <a:pt x="5108" y="169"/>
                  </a:cubicBezTo>
                  <a:cubicBezTo>
                    <a:pt x="5225" y="109"/>
                    <a:pt x="5340" y="52"/>
                    <a:pt x="5463" y="8"/>
                  </a:cubicBezTo>
                  <a:cubicBezTo>
                    <a:pt x="5473" y="55"/>
                    <a:pt x="5496" y="111"/>
                    <a:pt x="5523" y="152"/>
                  </a:cubicBezTo>
                  <a:cubicBezTo>
                    <a:pt x="5538" y="176"/>
                    <a:pt x="5573" y="220"/>
                    <a:pt x="5573" y="220"/>
                  </a:cubicBezTo>
                  <a:cubicBezTo>
                    <a:pt x="5620" y="197"/>
                    <a:pt x="5670" y="183"/>
                    <a:pt x="5717" y="161"/>
                  </a:cubicBezTo>
                  <a:cubicBezTo>
                    <a:pt x="5803" y="121"/>
                    <a:pt x="5721" y="144"/>
                    <a:pt x="5794" y="127"/>
                  </a:cubicBezTo>
                  <a:cubicBezTo>
                    <a:pt x="5806" y="166"/>
                    <a:pt x="5801" y="189"/>
                    <a:pt x="5844" y="203"/>
                  </a:cubicBezTo>
                  <a:cubicBezTo>
                    <a:pt x="5913" y="176"/>
                    <a:pt x="5911" y="162"/>
                    <a:pt x="5955" y="229"/>
                  </a:cubicBezTo>
                  <a:cubicBezTo>
                    <a:pt x="5963" y="255"/>
                    <a:pt x="6008" y="333"/>
                    <a:pt x="6031" y="356"/>
                  </a:cubicBezTo>
                  <a:cubicBezTo>
                    <a:pt x="6037" y="362"/>
                    <a:pt x="6048" y="361"/>
                    <a:pt x="6056" y="364"/>
                  </a:cubicBezTo>
                  <a:cubicBezTo>
                    <a:pt x="6062" y="356"/>
                    <a:pt x="6068" y="330"/>
                    <a:pt x="6073" y="339"/>
                  </a:cubicBezTo>
                  <a:cubicBezTo>
                    <a:pt x="6080" y="352"/>
                    <a:pt x="6065" y="381"/>
                    <a:pt x="6065" y="381"/>
                  </a:cubicBezTo>
                  <a:lnTo>
                    <a:pt x="5950" y="1308"/>
                  </a:lnTo>
                  <a:lnTo>
                    <a:pt x="53" y="1308"/>
                  </a:lnTo>
                  <a:lnTo>
                    <a:pt x="0" y="449"/>
                  </a:lnTo>
                  <a:close/>
                </a:path>
              </a:pathLst>
            </a:cu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174" name="Picture 6">
              <a:extLst>
                <a:ext uri="{FF2B5EF4-FFF2-40B4-BE49-F238E27FC236}">
                  <a16:creationId xmlns:a16="http://schemas.microsoft.com/office/drawing/2014/main" id="{B7D24C6C-9DC4-43E6-8BA6-32F7782B1C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1480"/>
              <a:ext cx="1734" cy="1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75" name="Picture 7">
            <a:extLst>
              <a:ext uri="{FF2B5EF4-FFF2-40B4-BE49-F238E27FC236}">
                <a16:creationId xmlns:a16="http://schemas.microsoft.com/office/drawing/2014/main" id="{4088AE8F-310B-47EF-9063-2C36AA27F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-747713"/>
            <a:ext cx="2465388" cy="321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2" name="Freeform 14">
            <a:extLst>
              <a:ext uri="{FF2B5EF4-FFF2-40B4-BE49-F238E27FC236}">
                <a16:creationId xmlns:a16="http://schemas.microsoft.com/office/drawing/2014/main" id="{56649161-DF12-4216-A794-2B907678F41A}"/>
              </a:ext>
            </a:extLst>
          </p:cNvPr>
          <p:cNvSpPr>
            <a:spLocks/>
          </p:cNvSpPr>
          <p:nvPr/>
        </p:nvSpPr>
        <p:spPr bwMode="auto">
          <a:xfrm>
            <a:off x="-434975" y="5224463"/>
            <a:ext cx="3525838" cy="1408112"/>
          </a:xfrm>
          <a:custGeom>
            <a:avLst/>
            <a:gdLst>
              <a:gd name="T0" fmla="*/ 2221 w 2221"/>
              <a:gd name="T1" fmla="*/ 805 h 887"/>
              <a:gd name="T2" fmla="*/ 1865 w 2221"/>
              <a:gd name="T3" fmla="*/ 805 h 887"/>
              <a:gd name="T4" fmla="*/ 1124 w 2221"/>
              <a:gd name="T5" fmla="*/ 814 h 887"/>
              <a:gd name="T6" fmla="*/ 1033 w 2221"/>
              <a:gd name="T7" fmla="*/ 823 h 887"/>
              <a:gd name="T8" fmla="*/ 1005 w 2221"/>
              <a:gd name="T9" fmla="*/ 842 h 887"/>
              <a:gd name="T10" fmla="*/ 896 w 2221"/>
              <a:gd name="T11" fmla="*/ 869 h 887"/>
              <a:gd name="T12" fmla="*/ 557 w 2221"/>
              <a:gd name="T13" fmla="*/ 887 h 887"/>
              <a:gd name="T14" fmla="*/ 0 w 2221"/>
              <a:gd name="T15" fmla="*/ 842 h 887"/>
              <a:gd name="T16" fmla="*/ 24 w 2221"/>
              <a:gd name="T17" fmla="*/ 48 h 887"/>
              <a:gd name="T18" fmla="*/ 206 w 2221"/>
              <a:gd name="T19" fmla="*/ 3 h 887"/>
              <a:gd name="T20" fmla="*/ 311 w 2221"/>
              <a:gd name="T21" fmla="*/ 64 h 887"/>
              <a:gd name="T22" fmla="*/ 503 w 2221"/>
              <a:gd name="T23" fmla="*/ 128 h 887"/>
              <a:gd name="T24" fmla="*/ 1051 w 2221"/>
              <a:gd name="T25" fmla="*/ 183 h 887"/>
              <a:gd name="T26" fmla="*/ 1234 w 2221"/>
              <a:gd name="T27" fmla="*/ 202 h 887"/>
              <a:gd name="T28" fmla="*/ 1271 w 2221"/>
              <a:gd name="T29" fmla="*/ 229 h 887"/>
              <a:gd name="T30" fmla="*/ 1417 w 2221"/>
              <a:gd name="T31" fmla="*/ 293 h 887"/>
              <a:gd name="T32" fmla="*/ 1499 w 2221"/>
              <a:gd name="T33" fmla="*/ 339 h 887"/>
              <a:gd name="T34" fmla="*/ 1911 w 2221"/>
              <a:gd name="T35" fmla="*/ 394 h 887"/>
              <a:gd name="T36" fmla="*/ 2011 w 2221"/>
              <a:gd name="T37" fmla="*/ 421 h 887"/>
              <a:gd name="T38" fmla="*/ 2093 w 2221"/>
              <a:gd name="T39" fmla="*/ 448 h 887"/>
              <a:gd name="T40" fmla="*/ 2221 w 2221"/>
              <a:gd name="T41" fmla="*/ 805 h 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21" h="887">
                <a:moveTo>
                  <a:pt x="2221" y="805"/>
                </a:moveTo>
                <a:cubicBezTo>
                  <a:pt x="2118" y="874"/>
                  <a:pt x="1981" y="816"/>
                  <a:pt x="1865" y="805"/>
                </a:cubicBezTo>
                <a:cubicBezTo>
                  <a:pt x="1716" y="757"/>
                  <a:pt x="1304" y="809"/>
                  <a:pt x="1124" y="814"/>
                </a:cubicBezTo>
                <a:cubicBezTo>
                  <a:pt x="1094" y="817"/>
                  <a:pt x="1063" y="816"/>
                  <a:pt x="1033" y="823"/>
                </a:cubicBezTo>
                <a:cubicBezTo>
                  <a:pt x="1022" y="826"/>
                  <a:pt x="1015" y="837"/>
                  <a:pt x="1005" y="842"/>
                </a:cubicBezTo>
                <a:cubicBezTo>
                  <a:pt x="974" y="855"/>
                  <a:pt x="929" y="864"/>
                  <a:pt x="896" y="869"/>
                </a:cubicBezTo>
                <a:cubicBezTo>
                  <a:pt x="800" y="885"/>
                  <a:pt x="619" y="885"/>
                  <a:pt x="557" y="887"/>
                </a:cubicBezTo>
                <a:cubicBezTo>
                  <a:pt x="371" y="872"/>
                  <a:pt x="0" y="842"/>
                  <a:pt x="0" y="842"/>
                </a:cubicBezTo>
                <a:lnTo>
                  <a:pt x="24" y="48"/>
                </a:lnTo>
                <a:cubicBezTo>
                  <a:pt x="85" y="33"/>
                  <a:pt x="144" y="0"/>
                  <a:pt x="206" y="3"/>
                </a:cubicBezTo>
                <a:cubicBezTo>
                  <a:pt x="246" y="5"/>
                  <a:pt x="273" y="51"/>
                  <a:pt x="311" y="64"/>
                </a:cubicBezTo>
                <a:cubicBezTo>
                  <a:pt x="359" y="80"/>
                  <a:pt x="445" y="120"/>
                  <a:pt x="503" y="128"/>
                </a:cubicBezTo>
                <a:cubicBezTo>
                  <a:pt x="689" y="154"/>
                  <a:pt x="864" y="176"/>
                  <a:pt x="1051" y="183"/>
                </a:cubicBezTo>
                <a:cubicBezTo>
                  <a:pt x="1112" y="189"/>
                  <a:pt x="1174" y="189"/>
                  <a:pt x="1234" y="202"/>
                </a:cubicBezTo>
                <a:cubicBezTo>
                  <a:pt x="1249" y="205"/>
                  <a:pt x="1257" y="222"/>
                  <a:pt x="1271" y="229"/>
                </a:cubicBezTo>
                <a:cubicBezTo>
                  <a:pt x="1318" y="252"/>
                  <a:pt x="1369" y="270"/>
                  <a:pt x="1417" y="293"/>
                </a:cubicBezTo>
                <a:cubicBezTo>
                  <a:pt x="1424" y="296"/>
                  <a:pt x="1486" y="335"/>
                  <a:pt x="1499" y="339"/>
                </a:cubicBezTo>
                <a:cubicBezTo>
                  <a:pt x="1632" y="380"/>
                  <a:pt x="1774" y="373"/>
                  <a:pt x="1911" y="394"/>
                </a:cubicBezTo>
                <a:cubicBezTo>
                  <a:pt x="1944" y="405"/>
                  <a:pt x="1979" y="407"/>
                  <a:pt x="2011" y="421"/>
                </a:cubicBezTo>
                <a:cubicBezTo>
                  <a:pt x="2041" y="434"/>
                  <a:pt x="2061" y="448"/>
                  <a:pt x="2093" y="448"/>
                </a:cubicBezTo>
                <a:lnTo>
                  <a:pt x="2221" y="805"/>
                </a:lnTo>
                <a:close/>
              </a:path>
            </a:pathLst>
          </a:cu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76" name="Group 8">
            <a:extLst>
              <a:ext uri="{FF2B5EF4-FFF2-40B4-BE49-F238E27FC236}">
                <a16:creationId xmlns:a16="http://schemas.microsoft.com/office/drawing/2014/main" id="{BA975DC5-F084-4D2C-B920-E5782DCC32E3}"/>
              </a:ext>
            </a:extLst>
          </p:cNvPr>
          <p:cNvGrpSpPr>
            <a:grpSpLocks/>
          </p:cNvGrpSpPr>
          <p:nvPr/>
        </p:nvGrpSpPr>
        <p:grpSpPr bwMode="auto">
          <a:xfrm>
            <a:off x="1258888" y="333375"/>
            <a:ext cx="6753225" cy="6615113"/>
            <a:chOff x="793" y="210"/>
            <a:chExt cx="4254" cy="4167"/>
          </a:xfrm>
        </p:grpSpPr>
        <p:grpSp>
          <p:nvGrpSpPr>
            <p:cNvPr id="7177" name="Group 9">
              <a:extLst>
                <a:ext uri="{FF2B5EF4-FFF2-40B4-BE49-F238E27FC236}">
                  <a16:creationId xmlns:a16="http://schemas.microsoft.com/office/drawing/2014/main" id="{259A0BC4-5BD7-477D-8691-3240CF6473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3" y="210"/>
              <a:ext cx="4254" cy="4167"/>
              <a:chOff x="793" y="210"/>
              <a:chExt cx="4254" cy="4167"/>
            </a:xfrm>
          </p:grpSpPr>
          <p:pic>
            <p:nvPicPr>
              <p:cNvPr id="7178" name="Picture 10">
                <a:extLst>
                  <a:ext uri="{FF2B5EF4-FFF2-40B4-BE49-F238E27FC236}">
                    <a16:creationId xmlns:a16="http://schemas.microsoft.com/office/drawing/2014/main" id="{1532C78E-0056-4DD2-8BDD-252FA2A6B0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93" y="210"/>
                <a:ext cx="4254" cy="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79" name="Picture 11">
                <a:extLst>
                  <a:ext uri="{FF2B5EF4-FFF2-40B4-BE49-F238E27FC236}">
                    <a16:creationId xmlns:a16="http://schemas.microsoft.com/office/drawing/2014/main" id="{410C95C0-AFC2-4820-959C-EC4494FB71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92" y="1706"/>
                <a:ext cx="1266" cy="1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80" name="Picture 12">
                <a:extLst>
                  <a:ext uri="{FF2B5EF4-FFF2-40B4-BE49-F238E27FC236}">
                    <a16:creationId xmlns:a16="http://schemas.microsoft.com/office/drawing/2014/main" id="{56CE2359-97A6-4C8B-9F60-918C4716F0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2840"/>
                <a:ext cx="1769" cy="15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181" name="Picture 13">
              <a:extLst>
                <a:ext uri="{FF2B5EF4-FFF2-40B4-BE49-F238E27FC236}">
                  <a16:creationId xmlns:a16="http://schemas.microsoft.com/office/drawing/2014/main" id="{30F26976-C327-42C8-ADC0-0BBDAD9C24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2341"/>
              <a:ext cx="1470" cy="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191" name="Freeform 23">
            <a:extLst>
              <a:ext uri="{FF2B5EF4-FFF2-40B4-BE49-F238E27FC236}">
                <a16:creationId xmlns:a16="http://schemas.microsoft.com/office/drawing/2014/main" id="{6B3F7737-1291-4F3E-B08D-F09B55386A5A}"/>
              </a:ext>
            </a:extLst>
          </p:cNvPr>
          <p:cNvSpPr>
            <a:spLocks/>
          </p:cNvSpPr>
          <p:nvPr/>
        </p:nvSpPr>
        <p:spPr bwMode="auto">
          <a:xfrm>
            <a:off x="5508625" y="5373688"/>
            <a:ext cx="4249738" cy="1603375"/>
          </a:xfrm>
          <a:custGeom>
            <a:avLst/>
            <a:gdLst>
              <a:gd name="T0" fmla="*/ 99 w 2677"/>
              <a:gd name="T1" fmla="*/ 228 h 1010"/>
              <a:gd name="T2" fmla="*/ 291 w 2677"/>
              <a:gd name="T3" fmla="*/ 192 h 1010"/>
              <a:gd name="T4" fmla="*/ 1379 w 2677"/>
              <a:gd name="T5" fmla="*/ 82 h 1010"/>
              <a:gd name="T6" fmla="*/ 1717 w 2677"/>
              <a:gd name="T7" fmla="*/ 27 h 1010"/>
              <a:gd name="T8" fmla="*/ 2247 w 2677"/>
              <a:gd name="T9" fmla="*/ 54 h 1010"/>
              <a:gd name="T10" fmla="*/ 2595 w 2677"/>
              <a:gd name="T11" fmla="*/ 27 h 1010"/>
              <a:gd name="T12" fmla="*/ 2650 w 2677"/>
              <a:gd name="T13" fmla="*/ 9 h 1010"/>
              <a:gd name="T14" fmla="*/ 2677 w 2677"/>
              <a:gd name="T15" fmla="*/ 0 h 1010"/>
              <a:gd name="T16" fmla="*/ 2579 w 2677"/>
              <a:gd name="T17" fmla="*/ 1010 h 1010"/>
              <a:gd name="T18" fmla="*/ 2284 w 2677"/>
              <a:gd name="T19" fmla="*/ 941 h 1010"/>
              <a:gd name="T20" fmla="*/ 2055 w 2677"/>
              <a:gd name="T21" fmla="*/ 886 h 1010"/>
              <a:gd name="T22" fmla="*/ 2001 w 2677"/>
              <a:gd name="T23" fmla="*/ 841 h 1010"/>
              <a:gd name="T24" fmla="*/ 1937 w 2677"/>
              <a:gd name="T25" fmla="*/ 832 h 1010"/>
              <a:gd name="T26" fmla="*/ 1836 w 2677"/>
              <a:gd name="T27" fmla="*/ 804 h 1010"/>
              <a:gd name="T28" fmla="*/ 721 w 2677"/>
              <a:gd name="T29" fmla="*/ 704 h 1010"/>
              <a:gd name="T30" fmla="*/ 501 w 2677"/>
              <a:gd name="T31" fmla="*/ 667 h 1010"/>
              <a:gd name="T32" fmla="*/ 99 w 2677"/>
              <a:gd name="T33" fmla="*/ 621 h 1010"/>
              <a:gd name="T34" fmla="*/ 53 w 2677"/>
              <a:gd name="T35" fmla="*/ 438 h 1010"/>
              <a:gd name="T36" fmla="*/ 90 w 2677"/>
              <a:gd name="T37" fmla="*/ 237 h 1010"/>
              <a:gd name="T38" fmla="*/ 99 w 2677"/>
              <a:gd name="T39" fmla="*/ 228 h 1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77" h="1010">
                <a:moveTo>
                  <a:pt x="99" y="228"/>
                </a:moveTo>
                <a:cubicBezTo>
                  <a:pt x="163" y="207"/>
                  <a:pt x="225" y="205"/>
                  <a:pt x="291" y="192"/>
                </a:cubicBezTo>
                <a:cubicBezTo>
                  <a:pt x="650" y="119"/>
                  <a:pt x="1015" y="120"/>
                  <a:pt x="1379" y="82"/>
                </a:cubicBezTo>
                <a:cubicBezTo>
                  <a:pt x="1488" y="55"/>
                  <a:pt x="1606" y="45"/>
                  <a:pt x="1717" y="27"/>
                </a:cubicBezTo>
                <a:cubicBezTo>
                  <a:pt x="1895" y="33"/>
                  <a:pt x="2070" y="44"/>
                  <a:pt x="2247" y="54"/>
                </a:cubicBezTo>
                <a:cubicBezTo>
                  <a:pt x="2386" y="49"/>
                  <a:pt x="2471" y="44"/>
                  <a:pt x="2595" y="27"/>
                </a:cubicBezTo>
                <a:cubicBezTo>
                  <a:pt x="2613" y="21"/>
                  <a:pt x="2632" y="15"/>
                  <a:pt x="2650" y="9"/>
                </a:cubicBezTo>
                <a:cubicBezTo>
                  <a:pt x="2659" y="6"/>
                  <a:pt x="2677" y="0"/>
                  <a:pt x="2677" y="0"/>
                </a:cubicBezTo>
                <a:lnTo>
                  <a:pt x="2579" y="1010"/>
                </a:lnTo>
                <a:cubicBezTo>
                  <a:pt x="2481" y="973"/>
                  <a:pt x="2384" y="972"/>
                  <a:pt x="2284" y="941"/>
                </a:cubicBezTo>
                <a:cubicBezTo>
                  <a:pt x="2205" y="916"/>
                  <a:pt x="2139" y="896"/>
                  <a:pt x="2055" y="886"/>
                </a:cubicBezTo>
                <a:cubicBezTo>
                  <a:pt x="2037" y="871"/>
                  <a:pt x="2022" y="851"/>
                  <a:pt x="2001" y="841"/>
                </a:cubicBezTo>
                <a:cubicBezTo>
                  <a:pt x="1981" y="832"/>
                  <a:pt x="1958" y="837"/>
                  <a:pt x="1937" y="832"/>
                </a:cubicBezTo>
                <a:cubicBezTo>
                  <a:pt x="1764" y="788"/>
                  <a:pt x="2031" y="836"/>
                  <a:pt x="1836" y="804"/>
                </a:cubicBezTo>
                <a:cubicBezTo>
                  <a:pt x="1503" y="693"/>
                  <a:pt x="1037" y="708"/>
                  <a:pt x="721" y="704"/>
                </a:cubicBezTo>
                <a:cubicBezTo>
                  <a:pt x="646" y="693"/>
                  <a:pt x="575" y="677"/>
                  <a:pt x="501" y="667"/>
                </a:cubicBezTo>
                <a:cubicBezTo>
                  <a:pt x="390" y="630"/>
                  <a:pt x="202" y="629"/>
                  <a:pt x="99" y="621"/>
                </a:cubicBezTo>
                <a:cubicBezTo>
                  <a:pt x="79" y="562"/>
                  <a:pt x="65" y="499"/>
                  <a:pt x="53" y="438"/>
                </a:cubicBezTo>
                <a:cubicBezTo>
                  <a:pt x="67" y="138"/>
                  <a:pt x="0" y="281"/>
                  <a:pt x="90" y="237"/>
                </a:cubicBezTo>
                <a:cubicBezTo>
                  <a:pt x="94" y="235"/>
                  <a:pt x="96" y="231"/>
                  <a:pt x="99" y="228"/>
                </a:cubicBezTo>
                <a:close/>
              </a:path>
            </a:pathLst>
          </a:cu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90" name="Group 22">
            <a:extLst>
              <a:ext uri="{FF2B5EF4-FFF2-40B4-BE49-F238E27FC236}">
                <a16:creationId xmlns:a16="http://schemas.microsoft.com/office/drawing/2014/main" id="{43455774-F058-4D51-9510-56505D400E6D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260350"/>
            <a:ext cx="7129463" cy="6615113"/>
            <a:chOff x="884" y="210"/>
            <a:chExt cx="4491" cy="4167"/>
          </a:xfrm>
        </p:grpSpPr>
        <p:grpSp>
          <p:nvGrpSpPr>
            <p:cNvPr id="7183" name="Group 15">
              <a:extLst>
                <a:ext uri="{FF2B5EF4-FFF2-40B4-BE49-F238E27FC236}">
                  <a16:creationId xmlns:a16="http://schemas.microsoft.com/office/drawing/2014/main" id="{CFDDDCA1-D4E5-48E8-9714-99A0D119EA9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84" y="210"/>
              <a:ext cx="4254" cy="4167"/>
              <a:chOff x="793" y="210"/>
              <a:chExt cx="4254" cy="4167"/>
            </a:xfrm>
          </p:grpSpPr>
          <p:grpSp>
            <p:nvGrpSpPr>
              <p:cNvPr id="7184" name="Group 16">
                <a:extLst>
                  <a:ext uri="{FF2B5EF4-FFF2-40B4-BE49-F238E27FC236}">
                    <a16:creationId xmlns:a16="http://schemas.microsoft.com/office/drawing/2014/main" id="{5169F0D1-DAEF-4EB2-B9AA-EE66DCE041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3" y="210"/>
                <a:ext cx="4254" cy="4167"/>
                <a:chOff x="793" y="210"/>
                <a:chExt cx="4254" cy="4167"/>
              </a:xfrm>
            </p:grpSpPr>
            <p:pic>
              <p:nvPicPr>
                <p:cNvPr id="7185" name="Picture 17">
                  <a:extLst>
                    <a:ext uri="{FF2B5EF4-FFF2-40B4-BE49-F238E27FC236}">
                      <a16:creationId xmlns:a16="http://schemas.microsoft.com/office/drawing/2014/main" id="{54EE3D45-AB5B-4921-836B-BC63806C760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793" y="210"/>
                  <a:ext cx="4254" cy="412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186" name="Picture 18">
                  <a:extLst>
                    <a:ext uri="{FF2B5EF4-FFF2-40B4-BE49-F238E27FC236}">
                      <a16:creationId xmlns:a16="http://schemas.microsoft.com/office/drawing/2014/main" id="{A470FA89-A0CE-4E58-8550-CB485563B4A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292" y="1706"/>
                  <a:ext cx="1266" cy="1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187" name="Picture 19">
                  <a:extLst>
                    <a:ext uri="{FF2B5EF4-FFF2-40B4-BE49-F238E27FC236}">
                      <a16:creationId xmlns:a16="http://schemas.microsoft.com/office/drawing/2014/main" id="{2321B8AA-A5ED-4EBF-A625-2007CA4D9B9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80" y="2840"/>
                  <a:ext cx="1769" cy="153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7188" name="Picture 20">
                <a:extLst>
                  <a:ext uri="{FF2B5EF4-FFF2-40B4-BE49-F238E27FC236}">
                    <a16:creationId xmlns:a16="http://schemas.microsoft.com/office/drawing/2014/main" id="{4ACDE0D0-1B62-47E1-81A2-8A191AD953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3" y="2341"/>
                <a:ext cx="1470" cy="1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189" name="Picture 21">
              <a:extLst>
                <a:ext uri="{FF2B5EF4-FFF2-40B4-BE49-F238E27FC236}">
                  <a16:creationId xmlns:a16="http://schemas.microsoft.com/office/drawing/2014/main" id="{E78AA02D-69CA-4155-9986-A1DF3B8B7A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614"/>
              <a:ext cx="1724" cy="1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192" name="Rectangl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4DA8DA2-CA46-4B04-BA50-B7D495443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93" name="Picture 25">
            <a:extLst>
              <a:ext uri="{FF2B5EF4-FFF2-40B4-BE49-F238E27FC236}">
                <a16:creationId xmlns:a16="http://schemas.microsoft.com/office/drawing/2014/main" id="{14B2137C-F3AA-4C64-928A-5B75AC1DB6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188"/>
            <a:ext cx="1258888" cy="7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nbu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l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l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>
                <a:gamma/>
                <a:shade val="76078"/>
                <a:invGamma/>
              </a:srgbClr>
            </a:gs>
            <a:gs pos="100000">
              <a:srgbClr val="66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>
            <a:extLst>
              <a:ext uri="{FF2B5EF4-FFF2-40B4-BE49-F238E27FC236}">
                <a16:creationId xmlns:a16="http://schemas.microsoft.com/office/drawing/2014/main" id="{D9B2E995-E468-484D-8A39-13B77A8E6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68638"/>
            <a:ext cx="9144000" cy="37893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05" name="Group 13">
            <a:extLst>
              <a:ext uri="{FF2B5EF4-FFF2-40B4-BE49-F238E27FC236}">
                <a16:creationId xmlns:a16="http://schemas.microsoft.com/office/drawing/2014/main" id="{67704AC6-9153-4BB8-82C9-03BFDA7F32BB}"/>
              </a:ext>
            </a:extLst>
          </p:cNvPr>
          <p:cNvGrpSpPr>
            <a:grpSpLocks/>
          </p:cNvGrpSpPr>
          <p:nvPr/>
        </p:nvGrpSpPr>
        <p:grpSpPr bwMode="auto">
          <a:xfrm>
            <a:off x="0" y="3644900"/>
            <a:ext cx="10044113" cy="2736850"/>
            <a:chOff x="0" y="2160"/>
            <a:chExt cx="6327" cy="1724"/>
          </a:xfrm>
        </p:grpSpPr>
        <p:sp>
          <p:nvSpPr>
            <p:cNvPr id="8197" name="Rectangle 5">
              <a:extLst>
                <a:ext uri="{FF2B5EF4-FFF2-40B4-BE49-F238E27FC236}">
                  <a16:creationId xmlns:a16="http://schemas.microsoft.com/office/drawing/2014/main" id="{CB36C58A-A19F-4989-9246-418E1CF2F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160"/>
              <a:ext cx="5760" cy="172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8" name="Rectangle 6">
              <a:extLst>
                <a:ext uri="{FF2B5EF4-FFF2-40B4-BE49-F238E27FC236}">
                  <a16:creationId xmlns:a16="http://schemas.microsoft.com/office/drawing/2014/main" id="{D144CA8C-37C8-4AF5-A7E7-DD6D70478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2704"/>
              <a:ext cx="1134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9" name="Rectangle 7">
              <a:extLst>
                <a:ext uri="{FF2B5EF4-FFF2-40B4-BE49-F238E27FC236}">
                  <a16:creationId xmlns:a16="http://schemas.microsoft.com/office/drawing/2014/main" id="{27AFE055-E5D7-47A6-8B2D-5886FD7E0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2704"/>
              <a:ext cx="1134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0" name="Rectangle 8">
              <a:extLst>
                <a:ext uri="{FF2B5EF4-FFF2-40B4-BE49-F238E27FC236}">
                  <a16:creationId xmlns:a16="http://schemas.microsoft.com/office/drawing/2014/main" id="{6251D901-2319-47C7-9A7D-0F4EB94DA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5" y="2704"/>
              <a:ext cx="1134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1" name="Rectangle 9">
              <a:extLst>
                <a:ext uri="{FF2B5EF4-FFF2-40B4-BE49-F238E27FC236}">
                  <a16:creationId xmlns:a16="http://schemas.microsoft.com/office/drawing/2014/main" id="{AC41E9DA-E63A-4B16-8343-722E1C343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3" y="2704"/>
              <a:ext cx="1134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02" name="Rectangle 10">
            <a:extLst>
              <a:ext uri="{FF2B5EF4-FFF2-40B4-BE49-F238E27FC236}">
                <a16:creationId xmlns:a16="http://schemas.microsoft.com/office/drawing/2014/main" id="{FBE923BE-6E35-4E19-94FB-8548F479E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2413" y="-242888"/>
            <a:ext cx="2952751" cy="3311526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Rectangle 11">
            <a:extLst>
              <a:ext uri="{FF2B5EF4-FFF2-40B4-BE49-F238E27FC236}">
                <a16:creationId xmlns:a16="http://schemas.microsoft.com/office/drawing/2014/main" id="{32771D51-D337-4255-B827-F67ADD4A5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-242888"/>
            <a:ext cx="2700338" cy="3311526"/>
          </a:xfrm>
          <a:prstGeom prst="rect">
            <a:avLst/>
          </a:prstGeom>
          <a:pattFill prst="horzBrick">
            <a:fgClr>
              <a:schemeClr val="bg1"/>
            </a:fgClr>
            <a:bgClr>
              <a:srgbClr val="FF00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BFFD4CE0-1469-4611-8EB6-220F5F82D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788" y="-315913"/>
            <a:ext cx="2700337" cy="3384551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Rectangle 14">
            <a:extLst>
              <a:ext uri="{FF2B5EF4-FFF2-40B4-BE49-F238E27FC236}">
                <a16:creationId xmlns:a16="http://schemas.microsoft.com/office/drawing/2014/main" id="{BD9E0972-84DD-43F5-83BB-2E5A0779C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260350"/>
            <a:ext cx="1079500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Rectangle 15">
            <a:extLst>
              <a:ext uri="{FF2B5EF4-FFF2-40B4-BE49-F238E27FC236}">
                <a16:creationId xmlns:a16="http://schemas.microsoft.com/office/drawing/2014/main" id="{D52C86A9-AAE5-4E8C-9829-95A317307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3850" y="260350"/>
            <a:ext cx="1079500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Rectangle 16">
            <a:extLst>
              <a:ext uri="{FF2B5EF4-FFF2-40B4-BE49-F238E27FC236}">
                <a16:creationId xmlns:a16="http://schemas.microsoft.com/office/drawing/2014/main" id="{43CA63D6-2820-46D6-B3D9-C061EF80A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981075"/>
            <a:ext cx="1079500" cy="765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Rectangle 17">
            <a:extLst>
              <a:ext uri="{FF2B5EF4-FFF2-40B4-BE49-F238E27FC236}">
                <a16:creationId xmlns:a16="http://schemas.microsoft.com/office/drawing/2014/main" id="{04796393-19EB-4BC9-9A0C-38CB82D96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3850" y="981075"/>
            <a:ext cx="1079500" cy="765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Rectangle 18">
            <a:extLst>
              <a:ext uri="{FF2B5EF4-FFF2-40B4-BE49-F238E27FC236}">
                <a16:creationId xmlns:a16="http://schemas.microsoft.com/office/drawing/2014/main" id="{970D98B3-926C-4694-AED0-83AB93738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916113"/>
            <a:ext cx="865188" cy="11525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Rectangle 19">
            <a:extLst>
              <a:ext uri="{FF2B5EF4-FFF2-40B4-BE49-F238E27FC236}">
                <a16:creationId xmlns:a16="http://schemas.microsoft.com/office/drawing/2014/main" id="{DA363529-A613-4EE2-A8F3-6683D452B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188913"/>
            <a:ext cx="935037" cy="6619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2" name="Rectangle 20">
            <a:extLst>
              <a:ext uri="{FF2B5EF4-FFF2-40B4-BE49-F238E27FC236}">
                <a16:creationId xmlns:a16="http://schemas.microsoft.com/office/drawing/2014/main" id="{A503E1B7-DAD1-46D2-A462-30697AA9A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188913"/>
            <a:ext cx="935037" cy="6619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3" name="Rectangle 21">
            <a:extLst>
              <a:ext uri="{FF2B5EF4-FFF2-40B4-BE49-F238E27FC236}">
                <a16:creationId xmlns:a16="http://schemas.microsoft.com/office/drawing/2014/main" id="{F1F53967-AA3D-4BAB-8858-2EEC6185D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981075"/>
            <a:ext cx="935037" cy="661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4" name="Rectangle 22">
            <a:extLst>
              <a:ext uri="{FF2B5EF4-FFF2-40B4-BE49-F238E27FC236}">
                <a16:creationId xmlns:a16="http://schemas.microsoft.com/office/drawing/2014/main" id="{F6D00766-4359-4DB7-8837-5FF690312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981075"/>
            <a:ext cx="935037" cy="661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5" name="Rectangle 23">
            <a:extLst>
              <a:ext uri="{FF2B5EF4-FFF2-40B4-BE49-F238E27FC236}">
                <a16:creationId xmlns:a16="http://schemas.microsoft.com/office/drawing/2014/main" id="{33ABD01D-972C-482E-8B30-6A9C39349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1844675"/>
            <a:ext cx="792163" cy="12239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6" name="Rectangle 24">
            <a:extLst>
              <a:ext uri="{FF2B5EF4-FFF2-40B4-BE49-F238E27FC236}">
                <a16:creationId xmlns:a16="http://schemas.microsoft.com/office/drawing/2014/main" id="{A05A40BA-8846-492D-90B1-6C1E93308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1844675"/>
            <a:ext cx="1150937" cy="733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Rectangle 25">
            <a:extLst>
              <a:ext uri="{FF2B5EF4-FFF2-40B4-BE49-F238E27FC236}">
                <a16:creationId xmlns:a16="http://schemas.microsoft.com/office/drawing/2014/main" id="{074C42B2-31A0-4191-A7A2-59476B03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3175" y="188913"/>
            <a:ext cx="935038" cy="6619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8" name="Rectangle 26">
            <a:extLst>
              <a:ext uri="{FF2B5EF4-FFF2-40B4-BE49-F238E27FC236}">
                <a16:creationId xmlns:a16="http://schemas.microsoft.com/office/drawing/2014/main" id="{A1950C5D-DAE3-444D-BE82-296643419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3175" y="981075"/>
            <a:ext cx="935038" cy="661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9" name="Rectangle 27">
            <a:extLst>
              <a:ext uri="{FF2B5EF4-FFF2-40B4-BE49-F238E27FC236}">
                <a16:creationId xmlns:a16="http://schemas.microsoft.com/office/drawing/2014/main" id="{8BBB9947-CB6E-4D3A-A9FF-87E0694D4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3175" y="1844675"/>
            <a:ext cx="935038" cy="661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0" name="Rectangle 28">
            <a:extLst>
              <a:ext uri="{FF2B5EF4-FFF2-40B4-BE49-F238E27FC236}">
                <a16:creationId xmlns:a16="http://schemas.microsoft.com/office/drawing/2014/main" id="{330D3A0B-EB15-4395-89CD-A2B8A12D2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916113"/>
            <a:ext cx="865187" cy="11525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24" name="Group 32">
            <a:extLst>
              <a:ext uri="{FF2B5EF4-FFF2-40B4-BE49-F238E27FC236}">
                <a16:creationId xmlns:a16="http://schemas.microsoft.com/office/drawing/2014/main" id="{176E0A95-F500-4466-9614-2555FBC0A574}"/>
              </a:ext>
            </a:extLst>
          </p:cNvPr>
          <p:cNvGrpSpPr>
            <a:grpSpLocks/>
          </p:cNvGrpSpPr>
          <p:nvPr/>
        </p:nvGrpSpPr>
        <p:grpSpPr bwMode="auto">
          <a:xfrm>
            <a:off x="2627313" y="1773238"/>
            <a:ext cx="2087562" cy="1584325"/>
            <a:chOff x="1655" y="1117"/>
            <a:chExt cx="1315" cy="998"/>
          </a:xfrm>
        </p:grpSpPr>
        <p:sp>
          <p:nvSpPr>
            <p:cNvPr id="8222" name="Rectangle 30">
              <a:extLst>
                <a:ext uri="{FF2B5EF4-FFF2-40B4-BE49-F238E27FC236}">
                  <a16:creationId xmlns:a16="http://schemas.microsoft.com/office/drawing/2014/main" id="{7982549B-2DB5-49E6-959F-142EB6092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434"/>
              <a:ext cx="272" cy="681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1" name="AutoShape 29">
              <a:extLst>
                <a:ext uri="{FF2B5EF4-FFF2-40B4-BE49-F238E27FC236}">
                  <a16:creationId xmlns:a16="http://schemas.microsoft.com/office/drawing/2014/main" id="{F2A97167-EB73-42B1-A268-30A95B3EB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1117"/>
              <a:ext cx="1315" cy="499"/>
            </a:xfrm>
            <a:prstGeom prst="homePlate">
              <a:avLst>
                <a:gd name="adj" fmla="val 65882"/>
              </a:avLst>
            </a:prstGeom>
            <a:solidFill>
              <a:srgbClr val="99FF66"/>
            </a:solidFill>
            <a:ln w="762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3" name="WordArt 31">
              <a:extLst>
                <a:ext uri="{FF2B5EF4-FFF2-40B4-BE49-F238E27FC236}">
                  <a16:creationId xmlns:a16="http://schemas.microsoft.com/office/drawing/2014/main" id="{88B8457D-9D9F-4E8B-A342-8BE3735FF80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746" y="1162"/>
              <a:ext cx="907" cy="37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</a:rPr>
                <a:t>Beach</a:t>
              </a:r>
            </a:p>
          </p:txBody>
        </p:sp>
      </p:grpSp>
      <p:sp>
        <p:nvSpPr>
          <p:cNvPr id="8234" name="Freeform 42">
            <a:extLst>
              <a:ext uri="{FF2B5EF4-FFF2-40B4-BE49-F238E27FC236}">
                <a16:creationId xmlns:a16="http://schemas.microsoft.com/office/drawing/2014/main" id="{A4F57485-CA79-4225-9CF7-3F7CDBC2CA32}"/>
              </a:ext>
            </a:extLst>
          </p:cNvPr>
          <p:cNvSpPr>
            <a:spLocks/>
          </p:cNvSpPr>
          <p:nvPr/>
        </p:nvSpPr>
        <p:spPr bwMode="auto">
          <a:xfrm>
            <a:off x="-160338" y="6357938"/>
            <a:ext cx="7972426" cy="484187"/>
          </a:xfrm>
          <a:custGeom>
            <a:avLst/>
            <a:gdLst>
              <a:gd name="T0" fmla="*/ 28 w 5022"/>
              <a:gd name="T1" fmla="*/ 219 h 305"/>
              <a:gd name="T2" fmla="*/ 896 w 5022"/>
              <a:gd name="T3" fmla="*/ 210 h 305"/>
              <a:gd name="T4" fmla="*/ 1884 w 5022"/>
              <a:gd name="T5" fmla="*/ 237 h 305"/>
              <a:gd name="T6" fmla="*/ 2405 w 5022"/>
              <a:gd name="T7" fmla="*/ 228 h 305"/>
              <a:gd name="T8" fmla="*/ 2743 w 5022"/>
              <a:gd name="T9" fmla="*/ 219 h 305"/>
              <a:gd name="T10" fmla="*/ 3191 w 5022"/>
              <a:gd name="T11" fmla="*/ 237 h 305"/>
              <a:gd name="T12" fmla="*/ 3511 w 5022"/>
              <a:gd name="T13" fmla="*/ 173 h 305"/>
              <a:gd name="T14" fmla="*/ 3740 w 5022"/>
              <a:gd name="T15" fmla="*/ 228 h 305"/>
              <a:gd name="T16" fmla="*/ 3868 w 5022"/>
              <a:gd name="T17" fmla="*/ 265 h 305"/>
              <a:gd name="T18" fmla="*/ 3941 w 5022"/>
              <a:gd name="T19" fmla="*/ 283 h 305"/>
              <a:gd name="T20" fmla="*/ 4142 w 5022"/>
              <a:gd name="T21" fmla="*/ 265 h 305"/>
              <a:gd name="T22" fmla="*/ 4343 w 5022"/>
              <a:gd name="T23" fmla="*/ 219 h 305"/>
              <a:gd name="T24" fmla="*/ 4636 w 5022"/>
              <a:gd name="T25" fmla="*/ 210 h 305"/>
              <a:gd name="T26" fmla="*/ 5020 w 5022"/>
              <a:gd name="T27" fmla="*/ 228 h 305"/>
              <a:gd name="T28" fmla="*/ 5022 w 5022"/>
              <a:gd name="T29" fmla="*/ 60 h 305"/>
              <a:gd name="T30" fmla="*/ 4883 w 5022"/>
              <a:gd name="T31" fmla="*/ 0 h 305"/>
              <a:gd name="T32" fmla="*/ 4517 w 5022"/>
              <a:gd name="T33" fmla="*/ 45 h 305"/>
              <a:gd name="T34" fmla="*/ 4426 w 5022"/>
              <a:gd name="T35" fmla="*/ 73 h 305"/>
              <a:gd name="T36" fmla="*/ 3987 w 5022"/>
              <a:gd name="T37" fmla="*/ 73 h 305"/>
              <a:gd name="T38" fmla="*/ 3968 w 5022"/>
              <a:gd name="T39" fmla="*/ 91 h 305"/>
              <a:gd name="T40" fmla="*/ 3904 w 5022"/>
              <a:gd name="T41" fmla="*/ 109 h 305"/>
              <a:gd name="T42" fmla="*/ 3511 w 5022"/>
              <a:gd name="T43" fmla="*/ 36 h 305"/>
              <a:gd name="T44" fmla="*/ 3383 w 5022"/>
              <a:gd name="T45" fmla="*/ 45 h 305"/>
              <a:gd name="T46" fmla="*/ 3173 w 5022"/>
              <a:gd name="T47" fmla="*/ 118 h 305"/>
              <a:gd name="T48" fmla="*/ 2725 w 5022"/>
              <a:gd name="T49" fmla="*/ 54 h 305"/>
              <a:gd name="T50" fmla="*/ 2643 w 5022"/>
              <a:gd name="T51" fmla="*/ 45 h 305"/>
              <a:gd name="T52" fmla="*/ 2551 w 5022"/>
              <a:gd name="T53" fmla="*/ 27 h 305"/>
              <a:gd name="T54" fmla="*/ 2140 w 5022"/>
              <a:gd name="T55" fmla="*/ 36 h 305"/>
              <a:gd name="T56" fmla="*/ 2103 w 5022"/>
              <a:gd name="T57" fmla="*/ 64 h 305"/>
              <a:gd name="T58" fmla="*/ 1948 w 5022"/>
              <a:gd name="T59" fmla="*/ 128 h 305"/>
              <a:gd name="T60" fmla="*/ 1811 w 5022"/>
              <a:gd name="T61" fmla="*/ 118 h 305"/>
              <a:gd name="T62" fmla="*/ 1719 w 5022"/>
              <a:gd name="T63" fmla="*/ 73 h 305"/>
              <a:gd name="T64" fmla="*/ 1491 w 5022"/>
              <a:gd name="T65" fmla="*/ 0 h 305"/>
              <a:gd name="T66" fmla="*/ 787 w 5022"/>
              <a:gd name="T67" fmla="*/ 9 h 305"/>
              <a:gd name="T68" fmla="*/ 695 w 5022"/>
              <a:gd name="T69" fmla="*/ 36 h 305"/>
              <a:gd name="T70" fmla="*/ 531 w 5022"/>
              <a:gd name="T71" fmla="*/ 45 h 305"/>
              <a:gd name="T72" fmla="*/ 0 w 5022"/>
              <a:gd name="T73" fmla="*/ 45 h 305"/>
              <a:gd name="T74" fmla="*/ 28 w 5022"/>
              <a:gd name="T75" fmla="*/ 219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022" h="305">
                <a:moveTo>
                  <a:pt x="28" y="219"/>
                </a:moveTo>
                <a:cubicBezTo>
                  <a:pt x="316" y="202"/>
                  <a:pt x="608" y="216"/>
                  <a:pt x="896" y="210"/>
                </a:cubicBezTo>
                <a:cubicBezTo>
                  <a:pt x="1402" y="216"/>
                  <a:pt x="1525" y="210"/>
                  <a:pt x="1884" y="237"/>
                </a:cubicBezTo>
                <a:cubicBezTo>
                  <a:pt x="1980" y="269"/>
                  <a:pt x="2322" y="231"/>
                  <a:pt x="2405" y="228"/>
                </a:cubicBezTo>
                <a:cubicBezTo>
                  <a:pt x="2525" y="204"/>
                  <a:pt x="2610" y="214"/>
                  <a:pt x="2743" y="219"/>
                </a:cubicBezTo>
                <a:cubicBezTo>
                  <a:pt x="2877" y="305"/>
                  <a:pt x="3010" y="241"/>
                  <a:pt x="3191" y="237"/>
                </a:cubicBezTo>
                <a:cubicBezTo>
                  <a:pt x="3300" y="222"/>
                  <a:pt x="3403" y="191"/>
                  <a:pt x="3511" y="173"/>
                </a:cubicBezTo>
                <a:cubicBezTo>
                  <a:pt x="3641" y="183"/>
                  <a:pt x="3631" y="188"/>
                  <a:pt x="3740" y="228"/>
                </a:cubicBezTo>
                <a:cubicBezTo>
                  <a:pt x="3806" y="279"/>
                  <a:pt x="3749" y="246"/>
                  <a:pt x="3868" y="265"/>
                </a:cubicBezTo>
                <a:cubicBezTo>
                  <a:pt x="3893" y="269"/>
                  <a:pt x="3941" y="283"/>
                  <a:pt x="3941" y="283"/>
                </a:cubicBezTo>
                <a:cubicBezTo>
                  <a:pt x="4022" y="278"/>
                  <a:pt x="4069" y="278"/>
                  <a:pt x="4142" y="265"/>
                </a:cubicBezTo>
                <a:cubicBezTo>
                  <a:pt x="4209" y="253"/>
                  <a:pt x="4273" y="223"/>
                  <a:pt x="4343" y="219"/>
                </a:cubicBezTo>
                <a:cubicBezTo>
                  <a:pt x="4441" y="214"/>
                  <a:pt x="4538" y="213"/>
                  <a:pt x="4636" y="210"/>
                </a:cubicBezTo>
                <a:cubicBezTo>
                  <a:pt x="4781" y="220"/>
                  <a:pt x="4863" y="228"/>
                  <a:pt x="5020" y="228"/>
                </a:cubicBezTo>
                <a:lnTo>
                  <a:pt x="5022" y="60"/>
                </a:lnTo>
                <a:cubicBezTo>
                  <a:pt x="4972" y="42"/>
                  <a:pt x="4933" y="13"/>
                  <a:pt x="4883" y="0"/>
                </a:cubicBezTo>
                <a:cubicBezTo>
                  <a:pt x="4761" y="17"/>
                  <a:pt x="4639" y="28"/>
                  <a:pt x="4517" y="45"/>
                </a:cubicBezTo>
                <a:cubicBezTo>
                  <a:pt x="4487" y="55"/>
                  <a:pt x="4456" y="63"/>
                  <a:pt x="4426" y="73"/>
                </a:cubicBezTo>
                <a:cubicBezTo>
                  <a:pt x="4248" y="63"/>
                  <a:pt x="4191" y="55"/>
                  <a:pt x="3987" y="73"/>
                </a:cubicBezTo>
                <a:cubicBezTo>
                  <a:pt x="3978" y="74"/>
                  <a:pt x="3976" y="87"/>
                  <a:pt x="3968" y="91"/>
                </a:cubicBezTo>
                <a:cubicBezTo>
                  <a:pt x="3948" y="101"/>
                  <a:pt x="3925" y="102"/>
                  <a:pt x="3904" y="109"/>
                </a:cubicBezTo>
                <a:cubicBezTo>
                  <a:pt x="3768" y="98"/>
                  <a:pt x="3645" y="58"/>
                  <a:pt x="3511" y="36"/>
                </a:cubicBezTo>
                <a:cubicBezTo>
                  <a:pt x="3468" y="39"/>
                  <a:pt x="3425" y="39"/>
                  <a:pt x="3383" y="45"/>
                </a:cubicBezTo>
                <a:cubicBezTo>
                  <a:pt x="3313" y="56"/>
                  <a:pt x="3240" y="96"/>
                  <a:pt x="3173" y="118"/>
                </a:cubicBezTo>
                <a:cubicBezTo>
                  <a:pt x="3017" y="110"/>
                  <a:pt x="2877" y="83"/>
                  <a:pt x="2725" y="54"/>
                </a:cubicBezTo>
                <a:cubicBezTo>
                  <a:pt x="2698" y="49"/>
                  <a:pt x="2670" y="49"/>
                  <a:pt x="2643" y="45"/>
                </a:cubicBezTo>
                <a:cubicBezTo>
                  <a:pt x="2612" y="40"/>
                  <a:pt x="2551" y="27"/>
                  <a:pt x="2551" y="27"/>
                </a:cubicBezTo>
                <a:cubicBezTo>
                  <a:pt x="2414" y="30"/>
                  <a:pt x="2277" y="25"/>
                  <a:pt x="2140" y="36"/>
                </a:cubicBezTo>
                <a:cubicBezTo>
                  <a:pt x="2125" y="37"/>
                  <a:pt x="2116" y="56"/>
                  <a:pt x="2103" y="64"/>
                </a:cubicBezTo>
                <a:cubicBezTo>
                  <a:pt x="2054" y="91"/>
                  <a:pt x="2001" y="109"/>
                  <a:pt x="1948" y="128"/>
                </a:cubicBezTo>
                <a:cubicBezTo>
                  <a:pt x="1902" y="125"/>
                  <a:pt x="1856" y="125"/>
                  <a:pt x="1811" y="118"/>
                </a:cubicBezTo>
                <a:cubicBezTo>
                  <a:pt x="1781" y="113"/>
                  <a:pt x="1746" y="86"/>
                  <a:pt x="1719" y="73"/>
                </a:cubicBezTo>
                <a:cubicBezTo>
                  <a:pt x="1648" y="38"/>
                  <a:pt x="1569" y="16"/>
                  <a:pt x="1491" y="0"/>
                </a:cubicBezTo>
                <a:cubicBezTo>
                  <a:pt x="1256" y="3"/>
                  <a:pt x="1022" y="3"/>
                  <a:pt x="787" y="9"/>
                </a:cubicBezTo>
                <a:cubicBezTo>
                  <a:pt x="772" y="9"/>
                  <a:pt x="701" y="34"/>
                  <a:pt x="695" y="36"/>
                </a:cubicBezTo>
                <a:cubicBezTo>
                  <a:pt x="643" y="53"/>
                  <a:pt x="586" y="42"/>
                  <a:pt x="531" y="45"/>
                </a:cubicBezTo>
                <a:cubicBezTo>
                  <a:pt x="426" y="70"/>
                  <a:pt x="90" y="45"/>
                  <a:pt x="0" y="45"/>
                </a:cubicBezTo>
                <a:lnTo>
                  <a:pt x="28" y="219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33" name="Group 41">
            <a:extLst>
              <a:ext uri="{FF2B5EF4-FFF2-40B4-BE49-F238E27FC236}">
                <a16:creationId xmlns:a16="http://schemas.microsoft.com/office/drawing/2014/main" id="{DA55F8E7-117E-4204-801E-D1C3DC5143F2}"/>
              </a:ext>
            </a:extLst>
          </p:cNvPr>
          <p:cNvGrpSpPr>
            <a:grpSpLocks/>
          </p:cNvGrpSpPr>
          <p:nvPr/>
        </p:nvGrpSpPr>
        <p:grpSpPr bwMode="auto">
          <a:xfrm>
            <a:off x="6983413" y="4741863"/>
            <a:ext cx="2160587" cy="2116137"/>
            <a:chOff x="340" y="164"/>
            <a:chExt cx="4254" cy="4167"/>
          </a:xfrm>
        </p:grpSpPr>
        <p:grpSp>
          <p:nvGrpSpPr>
            <p:cNvPr id="8226" name="Group 34">
              <a:extLst>
                <a:ext uri="{FF2B5EF4-FFF2-40B4-BE49-F238E27FC236}">
                  <a16:creationId xmlns:a16="http://schemas.microsoft.com/office/drawing/2014/main" id="{BF7D06E4-CEF4-4C98-8C15-D0A3B7B321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" y="164"/>
              <a:ext cx="4254" cy="4167"/>
              <a:chOff x="793" y="210"/>
              <a:chExt cx="4254" cy="4167"/>
            </a:xfrm>
          </p:grpSpPr>
          <p:grpSp>
            <p:nvGrpSpPr>
              <p:cNvPr id="8227" name="Group 35">
                <a:extLst>
                  <a:ext uri="{FF2B5EF4-FFF2-40B4-BE49-F238E27FC236}">
                    <a16:creationId xmlns:a16="http://schemas.microsoft.com/office/drawing/2014/main" id="{9E04062E-8119-436F-BF38-467F1666BB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3" y="210"/>
                <a:ext cx="4254" cy="4167"/>
                <a:chOff x="793" y="210"/>
                <a:chExt cx="4254" cy="4167"/>
              </a:xfrm>
            </p:grpSpPr>
            <p:pic>
              <p:nvPicPr>
                <p:cNvPr id="8228" name="Picture 36">
                  <a:extLst>
                    <a:ext uri="{FF2B5EF4-FFF2-40B4-BE49-F238E27FC236}">
                      <a16:creationId xmlns:a16="http://schemas.microsoft.com/office/drawing/2014/main" id="{2EDDB0D3-1DE9-4F12-BABB-72A64BCFA0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793" y="210"/>
                  <a:ext cx="4254" cy="412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29" name="Picture 37">
                  <a:extLst>
                    <a:ext uri="{FF2B5EF4-FFF2-40B4-BE49-F238E27FC236}">
                      <a16:creationId xmlns:a16="http://schemas.microsoft.com/office/drawing/2014/main" id="{38A0A5F5-4FD2-4D1F-870F-6B3D0486C1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292" y="1706"/>
                  <a:ext cx="1266" cy="1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30" name="Picture 38">
                  <a:extLst>
                    <a:ext uri="{FF2B5EF4-FFF2-40B4-BE49-F238E27FC236}">
                      <a16:creationId xmlns:a16="http://schemas.microsoft.com/office/drawing/2014/main" id="{E0A48C48-79D9-47C0-A0B9-61469D6331D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80" y="2840"/>
                  <a:ext cx="1769" cy="153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8231" name="Picture 39">
                <a:extLst>
                  <a:ext uri="{FF2B5EF4-FFF2-40B4-BE49-F238E27FC236}">
                    <a16:creationId xmlns:a16="http://schemas.microsoft.com/office/drawing/2014/main" id="{1A635932-B532-4CE0-BAC2-F27256D3C8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3" y="2341"/>
                <a:ext cx="1470" cy="1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232" name="Picture 40">
              <a:extLst>
                <a:ext uri="{FF2B5EF4-FFF2-40B4-BE49-F238E27FC236}">
                  <a16:creationId xmlns:a16="http://schemas.microsoft.com/office/drawing/2014/main" id="{BF2924ED-C637-4619-861B-4486E911CC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2387"/>
              <a:ext cx="1724" cy="1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235" name="Rectangle 4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4536F8-93FC-4BA2-9E3D-9F6A05D62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36" name="Picture 44">
            <a:extLst>
              <a:ext uri="{FF2B5EF4-FFF2-40B4-BE49-F238E27FC236}">
                <a16:creationId xmlns:a16="http://schemas.microsoft.com/office/drawing/2014/main" id="{1F7C6E85-17E7-4A6A-8135-57BC16FEEF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188"/>
            <a:ext cx="1258888" cy="7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eldon sings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>
                <a:gamma/>
                <a:shade val="66275"/>
                <a:invGamma/>
              </a:srgbClr>
            </a:gs>
            <a:gs pos="100000">
              <a:srgbClr val="66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45" name="Group 29">
            <a:extLst>
              <a:ext uri="{FF2B5EF4-FFF2-40B4-BE49-F238E27FC236}">
                <a16:creationId xmlns:a16="http://schemas.microsoft.com/office/drawing/2014/main" id="{E3512513-006C-4732-8342-B70C82DD0238}"/>
              </a:ext>
            </a:extLst>
          </p:cNvPr>
          <p:cNvGrpSpPr>
            <a:grpSpLocks/>
          </p:cNvGrpSpPr>
          <p:nvPr/>
        </p:nvGrpSpPr>
        <p:grpSpPr bwMode="auto">
          <a:xfrm>
            <a:off x="-5437188" y="-26988"/>
            <a:ext cx="5327650" cy="2046288"/>
            <a:chOff x="-1837" y="73"/>
            <a:chExt cx="3356" cy="1289"/>
          </a:xfrm>
        </p:grpSpPr>
        <p:pic>
          <p:nvPicPr>
            <p:cNvPr id="9241" name="Picture 25">
              <a:extLst>
                <a:ext uri="{FF2B5EF4-FFF2-40B4-BE49-F238E27FC236}">
                  <a16:creationId xmlns:a16="http://schemas.microsoft.com/office/drawing/2014/main" id="{3404F2FC-7F6F-4BBD-9481-159C659EEB9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37" y="73"/>
              <a:ext cx="1800" cy="1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43" name="Picture 27">
              <a:extLst>
                <a:ext uri="{FF2B5EF4-FFF2-40B4-BE49-F238E27FC236}">
                  <a16:creationId xmlns:a16="http://schemas.microsoft.com/office/drawing/2014/main" id="{B523BF0D-A204-4D6A-8756-1F21C8ED0AE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9" y="164"/>
              <a:ext cx="816" cy="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44" name="Picture 28">
              <a:extLst>
                <a:ext uri="{FF2B5EF4-FFF2-40B4-BE49-F238E27FC236}">
                  <a16:creationId xmlns:a16="http://schemas.microsoft.com/office/drawing/2014/main" id="{193D2E82-4C87-4663-8154-34730FBF141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663"/>
              <a:ext cx="1134" cy="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229" name="Freeform 13">
            <a:extLst>
              <a:ext uri="{FF2B5EF4-FFF2-40B4-BE49-F238E27FC236}">
                <a16:creationId xmlns:a16="http://schemas.microsoft.com/office/drawing/2014/main" id="{4D6709E9-D58A-4AD4-8CB1-EA540807235A}"/>
              </a:ext>
            </a:extLst>
          </p:cNvPr>
          <p:cNvSpPr>
            <a:spLocks/>
          </p:cNvSpPr>
          <p:nvPr/>
        </p:nvSpPr>
        <p:spPr bwMode="auto">
          <a:xfrm>
            <a:off x="250825" y="5661025"/>
            <a:ext cx="504825" cy="1584325"/>
          </a:xfrm>
          <a:custGeom>
            <a:avLst/>
            <a:gdLst>
              <a:gd name="T0" fmla="*/ 0 w 318"/>
              <a:gd name="T1" fmla="*/ 907 h 998"/>
              <a:gd name="T2" fmla="*/ 0 w 318"/>
              <a:gd name="T3" fmla="*/ 0 h 998"/>
              <a:gd name="T4" fmla="*/ 182 w 318"/>
              <a:gd name="T5" fmla="*/ 0 h 998"/>
              <a:gd name="T6" fmla="*/ 318 w 318"/>
              <a:gd name="T7" fmla="*/ 953 h 998"/>
              <a:gd name="T8" fmla="*/ 46 w 318"/>
              <a:gd name="T9" fmla="*/ 998 h 998"/>
              <a:gd name="T10" fmla="*/ 0 w 318"/>
              <a:gd name="T11" fmla="*/ 907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8" h="998">
                <a:moveTo>
                  <a:pt x="0" y="907"/>
                </a:moveTo>
                <a:lnTo>
                  <a:pt x="0" y="0"/>
                </a:lnTo>
                <a:lnTo>
                  <a:pt x="182" y="0"/>
                </a:lnTo>
                <a:lnTo>
                  <a:pt x="318" y="953"/>
                </a:lnTo>
                <a:lnTo>
                  <a:pt x="46" y="998"/>
                </a:lnTo>
                <a:lnTo>
                  <a:pt x="0" y="90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Freeform 14">
            <a:extLst>
              <a:ext uri="{FF2B5EF4-FFF2-40B4-BE49-F238E27FC236}">
                <a16:creationId xmlns:a16="http://schemas.microsoft.com/office/drawing/2014/main" id="{887AD8AC-E14A-4E39-8417-B2584729805D}"/>
              </a:ext>
            </a:extLst>
          </p:cNvPr>
          <p:cNvSpPr>
            <a:spLocks/>
          </p:cNvSpPr>
          <p:nvPr/>
        </p:nvSpPr>
        <p:spPr bwMode="auto">
          <a:xfrm>
            <a:off x="250825" y="4365625"/>
            <a:ext cx="252413" cy="792163"/>
          </a:xfrm>
          <a:custGeom>
            <a:avLst/>
            <a:gdLst>
              <a:gd name="T0" fmla="*/ 0 w 318"/>
              <a:gd name="T1" fmla="*/ 907 h 998"/>
              <a:gd name="T2" fmla="*/ 0 w 318"/>
              <a:gd name="T3" fmla="*/ 0 h 998"/>
              <a:gd name="T4" fmla="*/ 182 w 318"/>
              <a:gd name="T5" fmla="*/ 0 h 998"/>
              <a:gd name="T6" fmla="*/ 318 w 318"/>
              <a:gd name="T7" fmla="*/ 953 h 998"/>
              <a:gd name="T8" fmla="*/ 46 w 318"/>
              <a:gd name="T9" fmla="*/ 998 h 998"/>
              <a:gd name="T10" fmla="*/ 0 w 318"/>
              <a:gd name="T11" fmla="*/ 907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8" h="998">
                <a:moveTo>
                  <a:pt x="0" y="907"/>
                </a:moveTo>
                <a:lnTo>
                  <a:pt x="0" y="0"/>
                </a:lnTo>
                <a:lnTo>
                  <a:pt x="182" y="0"/>
                </a:lnTo>
                <a:lnTo>
                  <a:pt x="318" y="953"/>
                </a:lnTo>
                <a:lnTo>
                  <a:pt x="46" y="998"/>
                </a:lnTo>
                <a:lnTo>
                  <a:pt x="0" y="90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Freeform 9">
            <a:extLst>
              <a:ext uri="{FF2B5EF4-FFF2-40B4-BE49-F238E27FC236}">
                <a16:creationId xmlns:a16="http://schemas.microsoft.com/office/drawing/2014/main" id="{9CCC63D1-4B6C-4AEF-A198-CB7512F5BFD9}"/>
              </a:ext>
            </a:extLst>
          </p:cNvPr>
          <p:cNvSpPr>
            <a:spLocks/>
          </p:cNvSpPr>
          <p:nvPr/>
        </p:nvSpPr>
        <p:spPr bwMode="auto">
          <a:xfrm>
            <a:off x="7451725" y="-242888"/>
            <a:ext cx="1800225" cy="6119813"/>
          </a:xfrm>
          <a:custGeom>
            <a:avLst/>
            <a:gdLst>
              <a:gd name="T0" fmla="*/ 1044 w 1134"/>
              <a:gd name="T1" fmla="*/ 3220 h 3356"/>
              <a:gd name="T2" fmla="*/ 0 w 1134"/>
              <a:gd name="T3" fmla="*/ 2132 h 3356"/>
              <a:gd name="T4" fmla="*/ 0 w 1134"/>
              <a:gd name="T5" fmla="*/ 0 h 3356"/>
              <a:gd name="T6" fmla="*/ 1089 w 1134"/>
              <a:gd name="T7" fmla="*/ 0 h 3356"/>
              <a:gd name="T8" fmla="*/ 1134 w 1134"/>
              <a:gd name="T9" fmla="*/ 3356 h 3356"/>
              <a:gd name="T10" fmla="*/ 1044 w 1134"/>
              <a:gd name="T11" fmla="*/ 3220 h 3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34" h="3356">
                <a:moveTo>
                  <a:pt x="1044" y="3220"/>
                </a:moveTo>
                <a:lnTo>
                  <a:pt x="0" y="2132"/>
                </a:lnTo>
                <a:lnTo>
                  <a:pt x="0" y="0"/>
                </a:lnTo>
                <a:lnTo>
                  <a:pt x="1089" y="0"/>
                </a:lnTo>
                <a:lnTo>
                  <a:pt x="1134" y="3356"/>
                </a:lnTo>
                <a:lnTo>
                  <a:pt x="1044" y="3220"/>
                </a:lnTo>
                <a:close/>
              </a:path>
            </a:pathLst>
          </a:custGeom>
          <a:gradFill rotWithShape="1">
            <a:gsLst>
              <a:gs pos="0">
                <a:srgbClr val="A50021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38" name="Group 22">
            <a:extLst>
              <a:ext uri="{FF2B5EF4-FFF2-40B4-BE49-F238E27FC236}">
                <a16:creationId xmlns:a16="http://schemas.microsoft.com/office/drawing/2014/main" id="{37A0E895-2E69-414E-A8FB-A565E4ABE918}"/>
              </a:ext>
            </a:extLst>
          </p:cNvPr>
          <p:cNvGrpSpPr>
            <a:grpSpLocks/>
          </p:cNvGrpSpPr>
          <p:nvPr/>
        </p:nvGrpSpPr>
        <p:grpSpPr bwMode="auto">
          <a:xfrm>
            <a:off x="-107950" y="3573463"/>
            <a:ext cx="9359900" cy="3959225"/>
            <a:chOff x="-68" y="1797"/>
            <a:chExt cx="5896" cy="2948"/>
          </a:xfrm>
        </p:grpSpPr>
        <p:sp>
          <p:nvSpPr>
            <p:cNvPr id="9221" name="Freeform 5">
              <a:extLst>
                <a:ext uri="{FF2B5EF4-FFF2-40B4-BE49-F238E27FC236}">
                  <a16:creationId xmlns:a16="http://schemas.microsoft.com/office/drawing/2014/main" id="{50CF0B96-C5BC-46A8-9F34-2EF67339F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-68" y="2115"/>
              <a:ext cx="3129" cy="2630"/>
            </a:xfrm>
            <a:custGeom>
              <a:avLst/>
              <a:gdLst>
                <a:gd name="T0" fmla="*/ 45 w 4808"/>
                <a:gd name="T1" fmla="*/ 0 h 2949"/>
                <a:gd name="T2" fmla="*/ 3764 w 4808"/>
                <a:gd name="T3" fmla="*/ 0 h 2949"/>
                <a:gd name="T4" fmla="*/ 4808 w 4808"/>
                <a:gd name="T5" fmla="*/ 2949 h 2949"/>
                <a:gd name="T6" fmla="*/ 0 w 4808"/>
                <a:gd name="T7" fmla="*/ 2858 h 2949"/>
                <a:gd name="T8" fmla="*/ 45 w 4808"/>
                <a:gd name="T9" fmla="*/ 0 h 2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8" h="2949">
                  <a:moveTo>
                    <a:pt x="45" y="0"/>
                  </a:moveTo>
                  <a:lnTo>
                    <a:pt x="3764" y="0"/>
                  </a:lnTo>
                  <a:lnTo>
                    <a:pt x="4808" y="2949"/>
                  </a:lnTo>
                  <a:lnTo>
                    <a:pt x="0" y="285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Freeform 18">
              <a:extLst>
                <a:ext uri="{FF2B5EF4-FFF2-40B4-BE49-F238E27FC236}">
                  <a16:creationId xmlns:a16="http://schemas.microsoft.com/office/drawing/2014/main" id="{BDED0B70-8C8D-444E-BD17-C6EE63B9D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" y="1797"/>
              <a:ext cx="1089" cy="2948"/>
            </a:xfrm>
            <a:custGeom>
              <a:avLst/>
              <a:gdLst>
                <a:gd name="T0" fmla="*/ 0 w 1089"/>
                <a:gd name="T1" fmla="*/ 0 h 2948"/>
                <a:gd name="T2" fmla="*/ 0 w 1089"/>
                <a:gd name="T3" fmla="*/ 318 h 2948"/>
                <a:gd name="T4" fmla="*/ 590 w 1089"/>
                <a:gd name="T5" fmla="*/ 2948 h 2948"/>
                <a:gd name="T6" fmla="*/ 1089 w 1089"/>
                <a:gd name="T7" fmla="*/ 2903 h 2948"/>
                <a:gd name="T8" fmla="*/ 0 w 1089"/>
                <a:gd name="T9" fmla="*/ 0 h 2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2948">
                  <a:moveTo>
                    <a:pt x="0" y="0"/>
                  </a:moveTo>
                  <a:lnTo>
                    <a:pt x="0" y="318"/>
                  </a:lnTo>
                  <a:lnTo>
                    <a:pt x="590" y="2948"/>
                  </a:lnTo>
                  <a:lnTo>
                    <a:pt x="1089" y="2903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Freeform 16">
              <a:extLst>
                <a:ext uri="{FF2B5EF4-FFF2-40B4-BE49-F238E27FC236}">
                  <a16:creationId xmlns:a16="http://schemas.microsoft.com/office/drawing/2014/main" id="{45B0B96A-1738-4427-B7EC-4FA9C8A83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" y="1797"/>
              <a:ext cx="3447" cy="2812"/>
            </a:xfrm>
            <a:custGeom>
              <a:avLst/>
              <a:gdLst>
                <a:gd name="T0" fmla="*/ 0 w 3447"/>
                <a:gd name="T1" fmla="*/ 0 h 2630"/>
                <a:gd name="T2" fmla="*/ 2313 w 3447"/>
                <a:gd name="T3" fmla="*/ 0 h 2630"/>
                <a:gd name="T4" fmla="*/ 3447 w 3447"/>
                <a:gd name="T5" fmla="*/ 1179 h 2630"/>
                <a:gd name="T6" fmla="*/ 3447 w 3447"/>
                <a:gd name="T7" fmla="*/ 2630 h 2630"/>
                <a:gd name="T8" fmla="*/ 635 w 3447"/>
                <a:gd name="T9" fmla="*/ 2630 h 2630"/>
                <a:gd name="T10" fmla="*/ 0 w 3447"/>
                <a:gd name="T11" fmla="*/ 0 h 2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47" h="2630">
                  <a:moveTo>
                    <a:pt x="0" y="0"/>
                  </a:moveTo>
                  <a:lnTo>
                    <a:pt x="2313" y="0"/>
                  </a:lnTo>
                  <a:lnTo>
                    <a:pt x="3447" y="1179"/>
                  </a:lnTo>
                  <a:lnTo>
                    <a:pt x="3447" y="2630"/>
                  </a:lnTo>
                  <a:lnTo>
                    <a:pt x="635" y="263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27" name="Group 11">
            <a:extLst>
              <a:ext uri="{FF2B5EF4-FFF2-40B4-BE49-F238E27FC236}">
                <a16:creationId xmlns:a16="http://schemas.microsoft.com/office/drawing/2014/main" id="{743A1040-A01F-4736-8BE1-30E811B25050}"/>
              </a:ext>
            </a:extLst>
          </p:cNvPr>
          <p:cNvGrpSpPr>
            <a:grpSpLocks/>
          </p:cNvGrpSpPr>
          <p:nvPr/>
        </p:nvGrpSpPr>
        <p:grpSpPr bwMode="auto">
          <a:xfrm>
            <a:off x="5003800" y="2349500"/>
            <a:ext cx="2427288" cy="4367213"/>
            <a:chOff x="3152" y="1480"/>
            <a:chExt cx="1529" cy="2751"/>
          </a:xfrm>
        </p:grpSpPr>
        <p:pic>
          <p:nvPicPr>
            <p:cNvPr id="9222" name="Picture 6">
              <a:extLst>
                <a:ext uri="{FF2B5EF4-FFF2-40B4-BE49-F238E27FC236}">
                  <a16:creationId xmlns:a16="http://schemas.microsoft.com/office/drawing/2014/main" id="{3476EAB7-80B3-4B82-8144-E9299DCF16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1480"/>
              <a:ext cx="1529" cy="2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6" name="Rectangle 10">
              <a:extLst>
                <a:ext uri="{FF2B5EF4-FFF2-40B4-BE49-F238E27FC236}">
                  <a16:creationId xmlns:a16="http://schemas.microsoft.com/office/drawing/2014/main" id="{54C97C62-BDB2-45E4-A9B9-1DF2096E7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2886"/>
              <a:ext cx="318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7" name="Freeform 21">
            <a:extLst>
              <a:ext uri="{FF2B5EF4-FFF2-40B4-BE49-F238E27FC236}">
                <a16:creationId xmlns:a16="http://schemas.microsoft.com/office/drawing/2014/main" id="{6CED8918-4EFD-4779-B1B8-382284427D8B}"/>
              </a:ext>
            </a:extLst>
          </p:cNvPr>
          <p:cNvSpPr>
            <a:spLocks/>
          </p:cNvSpPr>
          <p:nvPr/>
        </p:nvSpPr>
        <p:spPr bwMode="auto">
          <a:xfrm>
            <a:off x="7308850" y="115888"/>
            <a:ext cx="2087563" cy="2520950"/>
          </a:xfrm>
          <a:custGeom>
            <a:avLst/>
            <a:gdLst>
              <a:gd name="T0" fmla="*/ 45 w 1315"/>
              <a:gd name="T1" fmla="*/ 46 h 1588"/>
              <a:gd name="T2" fmla="*/ 1270 w 1315"/>
              <a:gd name="T3" fmla="*/ 953 h 1588"/>
              <a:gd name="T4" fmla="*/ 1315 w 1315"/>
              <a:gd name="T5" fmla="*/ 1588 h 1588"/>
              <a:gd name="T6" fmla="*/ 725 w 1315"/>
              <a:gd name="T7" fmla="*/ 1588 h 1588"/>
              <a:gd name="T8" fmla="*/ 0 w 1315"/>
              <a:gd name="T9" fmla="*/ 636 h 1588"/>
              <a:gd name="T10" fmla="*/ 0 w 1315"/>
              <a:gd name="T11" fmla="*/ 0 h 1588"/>
              <a:gd name="T12" fmla="*/ 45 w 1315"/>
              <a:gd name="T13" fmla="*/ 46 h 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5" h="1588">
                <a:moveTo>
                  <a:pt x="45" y="46"/>
                </a:moveTo>
                <a:lnTo>
                  <a:pt x="1270" y="953"/>
                </a:lnTo>
                <a:lnTo>
                  <a:pt x="1315" y="1588"/>
                </a:lnTo>
                <a:lnTo>
                  <a:pt x="725" y="1588"/>
                </a:lnTo>
                <a:lnTo>
                  <a:pt x="0" y="636"/>
                </a:lnTo>
                <a:lnTo>
                  <a:pt x="0" y="0"/>
                </a:lnTo>
                <a:lnTo>
                  <a:pt x="45" y="46"/>
                </a:lnTo>
                <a:close/>
              </a:path>
            </a:pathLst>
          </a:custGeom>
          <a:solidFill>
            <a:schemeClr val="bg1"/>
          </a:solidFill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WordArt 20">
            <a:extLst>
              <a:ext uri="{FF2B5EF4-FFF2-40B4-BE49-F238E27FC236}">
                <a16:creationId xmlns:a16="http://schemas.microsoft.com/office/drawing/2014/main" id="{739F26A1-99EB-4475-9BB3-7F03F89369D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555330">
            <a:off x="7359650" y="942975"/>
            <a:ext cx="1584325" cy="13509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Down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3600" b="1" kern="10">
                <a:latin typeface="Comic Sans MS" panose="030F0702030302020204" pitchFamily="66" charset="0"/>
              </a:rPr>
              <a:t>To the</a:t>
            </a:r>
          </a:p>
          <a:p>
            <a:pPr algn="ctr"/>
            <a:r>
              <a:rPr lang="en-US" sz="3600" b="1" kern="10">
                <a:latin typeface="Comic Sans MS" panose="030F0702030302020204" pitchFamily="66" charset="0"/>
              </a:rPr>
              <a:t>beach.</a:t>
            </a:r>
          </a:p>
        </p:txBody>
      </p:sp>
      <p:sp>
        <p:nvSpPr>
          <p:cNvPr id="9231" name="Freeform 15">
            <a:extLst>
              <a:ext uri="{FF2B5EF4-FFF2-40B4-BE49-F238E27FC236}">
                <a16:creationId xmlns:a16="http://schemas.microsoft.com/office/drawing/2014/main" id="{D80755A1-C30B-4E48-B2A7-139F0EB89FBE}"/>
              </a:ext>
            </a:extLst>
          </p:cNvPr>
          <p:cNvSpPr>
            <a:spLocks/>
          </p:cNvSpPr>
          <p:nvPr/>
        </p:nvSpPr>
        <p:spPr bwMode="auto">
          <a:xfrm>
            <a:off x="179388" y="4149725"/>
            <a:ext cx="138112" cy="431800"/>
          </a:xfrm>
          <a:custGeom>
            <a:avLst/>
            <a:gdLst>
              <a:gd name="T0" fmla="*/ 0 w 318"/>
              <a:gd name="T1" fmla="*/ 907 h 998"/>
              <a:gd name="T2" fmla="*/ 0 w 318"/>
              <a:gd name="T3" fmla="*/ 0 h 998"/>
              <a:gd name="T4" fmla="*/ 182 w 318"/>
              <a:gd name="T5" fmla="*/ 0 h 998"/>
              <a:gd name="T6" fmla="*/ 318 w 318"/>
              <a:gd name="T7" fmla="*/ 953 h 998"/>
              <a:gd name="T8" fmla="*/ 46 w 318"/>
              <a:gd name="T9" fmla="*/ 998 h 998"/>
              <a:gd name="T10" fmla="*/ 0 w 318"/>
              <a:gd name="T11" fmla="*/ 907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8" h="998">
                <a:moveTo>
                  <a:pt x="0" y="907"/>
                </a:moveTo>
                <a:lnTo>
                  <a:pt x="0" y="0"/>
                </a:lnTo>
                <a:lnTo>
                  <a:pt x="182" y="0"/>
                </a:lnTo>
                <a:lnTo>
                  <a:pt x="318" y="953"/>
                </a:lnTo>
                <a:lnTo>
                  <a:pt x="46" y="998"/>
                </a:lnTo>
                <a:lnTo>
                  <a:pt x="0" y="90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Freeform 23">
            <a:extLst>
              <a:ext uri="{FF2B5EF4-FFF2-40B4-BE49-F238E27FC236}">
                <a16:creationId xmlns:a16="http://schemas.microsoft.com/office/drawing/2014/main" id="{17302242-057E-44B3-959A-460073D1E069}"/>
              </a:ext>
            </a:extLst>
          </p:cNvPr>
          <p:cNvSpPr>
            <a:spLocks/>
          </p:cNvSpPr>
          <p:nvPr/>
        </p:nvSpPr>
        <p:spPr bwMode="auto">
          <a:xfrm>
            <a:off x="179388" y="4868863"/>
            <a:ext cx="276225" cy="865187"/>
          </a:xfrm>
          <a:custGeom>
            <a:avLst/>
            <a:gdLst>
              <a:gd name="T0" fmla="*/ 0 w 318"/>
              <a:gd name="T1" fmla="*/ 907 h 998"/>
              <a:gd name="T2" fmla="*/ 0 w 318"/>
              <a:gd name="T3" fmla="*/ 0 h 998"/>
              <a:gd name="T4" fmla="*/ 182 w 318"/>
              <a:gd name="T5" fmla="*/ 0 h 998"/>
              <a:gd name="T6" fmla="*/ 318 w 318"/>
              <a:gd name="T7" fmla="*/ 953 h 998"/>
              <a:gd name="T8" fmla="*/ 46 w 318"/>
              <a:gd name="T9" fmla="*/ 998 h 998"/>
              <a:gd name="T10" fmla="*/ 0 w 318"/>
              <a:gd name="T11" fmla="*/ 907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8" h="998">
                <a:moveTo>
                  <a:pt x="0" y="907"/>
                </a:moveTo>
                <a:lnTo>
                  <a:pt x="0" y="0"/>
                </a:lnTo>
                <a:lnTo>
                  <a:pt x="182" y="0"/>
                </a:lnTo>
                <a:lnTo>
                  <a:pt x="318" y="953"/>
                </a:lnTo>
                <a:lnTo>
                  <a:pt x="46" y="998"/>
                </a:lnTo>
                <a:lnTo>
                  <a:pt x="0" y="90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Freeform 24">
            <a:extLst>
              <a:ext uri="{FF2B5EF4-FFF2-40B4-BE49-F238E27FC236}">
                <a16:creationId xmlns:a16="http://schemas.microsoft.com/office/drawing/2014/main" id="{68A3CFB5-C173-4C43-A4AE-8B833E1F6929}"/>
              </a:ext>
            </a:extLst>
          </p:cNvPr>
          <p:cNvSpPr>
            <a:spLocks/>
          </p:cNvSpPr>
          <p:nvPr/>
        </p:nvSpPr>
        <p:spPr bwMode="auto">
          <a:xfrm>
            <a:off x="179388" y="6092825"/>
            <a:ext cx="504825" cy="1728788"/>
          </a:xfrm>
          <a:custGeom>
            <a:avLst/>
            <a:gdLst>
              <a:gd name="T0" fmla="*/ 0 w 318"/>
              <a:gd name="T1" fmla="*/ 907 h 998"/>
              <a:gd name="T2" fmla="*/ 0 w 318"/>
              <a:gd name="T3" fmla="*/ 0 h 998"/>
              <a:gd name="T4" fmla="*/ 182 w 318"/>
              <a:gd name="T5" fmla="*/ 0 h 998"/>
              <a:gd name="T6" fmla="*/ 318 w 318"/>
              <a:gd name="T7" fmla="*/ 953 h 998"/>
              <a:gd name="T8" fmla="*/ 46 w 318"/>
              <a:gd name="T9" fmla="*/ 998 h 998"/>
              <a:gd name="T10" fmla="*/ 0 w 318"/>
              <a:gd name="T11" fmla="*/ 907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8" h="998">
                <a:moveTo>
                  <a:pt x="0" y="907"/>
                </a:moveTo>
                <a:lnTo>
                  <a:pt x="0" y="0"/>
                </a:lnTo>
                <a:lnTo>
                  <a:pt x="182" y="0"/>
                </a:lnTo>
                <a:lnTo>
                  <a:pt x="318" y="953"/>
                </a:lnTo>
                <a:lnTo>
                  <a:pt x="46" y="998"/>
                </a:lnTo>
                <a:lnTo>
                  <a:pt x="0" y="90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" name="Freeform 30">
            <a:extLst>
              <a:ext uri="{FF2B5EF4-FFF2-40B4-BE49-F238E27FC236}">
                <a16:creationId xmlns:a16="http://schemas.microsoft.com/office/drawing/2014/main" id="{5FD6CAC8-7B89-4E37-9060-81B01147E700}"/>
              </a:ext>
            </a:extLst>
          </p:cNvPr>
          <p:cNvSpPr>
            <a:spLocks/>
          </p:cNvSpPr>
          <p:nvPr/>
        </p:nvSpPr>
        <p:spPr bwMode="auto">
          <a:xfrm>
            <a:off x="5195888" y="2263775"/>
            <a:ext cx="2320925" cy="1292225"/>
          </a:xfrm>
          <a:custGeom>
            <a:avLst/>
            <a:gdLst>
              <a:gd name="T0" fmla="*/ 174 w 1462"/>
              <a:gd name="T1" fmla="*/ 339 h 814"/>
              <a:gd name="T2" fmla="*/ 201 w 1462"/>
              <a:gd name="T3" fmla="*/ 211 h 814"/>
              <a:gd name="T4" fmla="*/ 302 w 1462"/>
              <a:gd name="T5" fmla="*/ 183 h 814"/>
              <a:gd name="T6" fmla="*/ 485 w 1462"/>
              <a:gd name="T7" fmla="*/ 119 h 814"/>
              <a:gd name="T8" fmla="*/ 576 w 1462"/>
              <a:gd name="T9" fmla="*/ 128 h 814"/>
              <a:gd name="T10" fmla="*/ 604 w 1462"/>
              <a:gd name="T11" fmla="*/ 147 h 814"/>
              <a:gd name="T12" fmla="*/ 668 w 1462"/>
              <a:gd name="T13" fmla="*/ 156 h 814"/>
              <a:gd name="T14" fmla="*/ 722 w 1462"/>
              <a:gd name="T15" fmla="*/ 128 h 814"/>
              <a:gd name="T16" fmla="*/ 759 w 1462"/>
              <a:gd name="T17" fmla="*/ 119 h 814"/>
              <a:gd name="T18" fmla="*/ 786 w 1462"/>
              <a:gd name="T19" fmla="*/ 92 h 814"/>
              <a:gd name="T20" fmla="*/ 978 w 1462"/>
              <a:gd name="T21" fmla="*/ 0 h 814"/>
              <a:gd name="T22" fmla="*/ 1015 w 1462"/>
              <a:gd name="T23" fmla="*/ 9 h 814"/>
              <a:gd name="T24" fmla="*/ 1088 w 1462"/>
              <a:gd name="T25" fmla="*/ 64 h 814"/>
              <a:gd name="T26" fmla="*/ 1116 w 1462"/>
              <a:gd name="T27" fmla="*/ 92 h 814"/>
              <a:gd name="T28" fmla="*/ 1180 w 1462"/>
              <a:gd name="T29" fmla="*/ 137 h 814"/>
              <a:gd name="T30" fmla="*/ 1216 w 1462"/>
              <a:gd name="T31" fmla="*/ 229 h 814"/>
              <a:gd name="T32" fmla="*/ 1225 w 1462"/>
              <a:gd name="T33" fmla="*/ 275 h 814"/>
              <a:gd name="T34" fmla="*/ 1353 w 1462"/>
              <a:gd name="T35" fmla="*/ 284 h 814"/>
              <a:gd name="T36" fmla="*/ 1426 w 1462"/>
              <a:gd name="T37" fmla="*/ 339 h 814"/>
              <a:gd name="T38" fmla="*/ 1436 w 1462"/>
              <a:gd name="T39" fmla="*/ 604 h 814"/>
              <a:gd name="T40" fmla="*/ 1399 w 1462"/>
              <a:gd name="T41" fmla="*/ 649 h 814"/>
              <a:gd name="T42" fmla="*/ 1353 w 1462"/>
              <a:gd name="T43" fmla="*/ 521 h 814"/>
              <a:gd name="T44" fmla="*/ 1271 w 1462"/>
              <a:gd name="T45" fmla="*/ 467 h 814"/>
              <a:gd name="T46" fmla="*/ 1216 w 1462"/>
              <a:gd name="T47" fmla="*/ 531 h 814"/>
              <a:gd name="T48" fmla="*/ 1161 w 1462"/>
              <a:gd name="T49" fmla="*/ 604 h 814"/>
              <a:gd name="T50" fmla="*/ 1116 w 1462"/>
              <a:gd name="T51" fmla="*/ 686 h 814"/>
              <a:gd name="T52" fmla="*/ 1088 w 1462"/>
              <a:gd name="T53" fmla="*/ 649 h 814"/>
              <a:gd name="T54" fmla="*/ 1052 w 1462"/>
              <a:gd name="T55" fmla="*/ 576 h 814"/>
              <a:gd name="T56" fmla="*/ 988 w 1462"/>
              <a:gd name="T57" fmla="*/ 521 h 814"/>
              <a:gd name="T58" fmla="*/ 896 w 1462"/>
              <a:gd name="T59" fmla="*/ 531 h 814"/>
              <a:gd name="T60" fmla="*/ 860 w 1462"/>
              <a:gd name="T61" fmla="*/ 585 h 814"/>
              <a:gd name="T62" fmla="*/ 832 w 1462"/>
              <a:gd name="T63" fmla="*/ 595 h 814"/>
              <a:gd name="T64" fmla="*/ 796 w 1462"/>
              <a:gd name="T65" fmla="*/ 576 h 814"/>
              <a:gd name="T66" fmla="*/ 786 w 1462"/>
              <a:gd name="T67" fmla="*/ 549 h 814"/>
              <a:gd name="T68" fmla="*/ 732 w 1462"/>
              <a:gd name="T69" fmla="*/ 521 h 814"/>
              <a:gd name="T70" fmla="*/ 677 w 1462"/>
              <a:gd name="T71" fmla="*/ 540 h 814"/>
              <a:gd name="T72" fmla="*/ 649 w 1462"/>
              <a:gd name="T73" fmla="*/ 549 h 814"/>
              <a:gd name="T74" fmla="*/ 567 w 1462"/>
              <a:gd name="T75" fmla="*/ 659 h 814"/>
              <a:gd name="T76" fmla="*/ 540 w 1462"/>
              <a:gd name="T77" fmla="*/ 814 h 814"/>
              <a:gd name="T78" fmla="*/ 457 w 1462"/>
              <a:gd name="T79" fmla="*/ 750 h 814"/>
              <a:gd name="T80" fmla="*/ 412 w 1462"/>
              <a:gd name="T81" fmla="*/ 613 h 814"/>
              <a:gd name="T82" fmla="*/ 357 w 1462"/>
              <a:gd name="T83" fmla="*/ 595 h 814"/>
              <a:gd name="T84" fmla="*/ 320 w 1462"/>
              <a:gd name="T85" fmla="*/ 613 h 814"/>
              <a:gd name="T86" fmla="*/ 348 w 1462"/>
              <a:gd name="T87" fmla="*/ 713 h 814"/>
              <a:gd name="T88" fmla="*/ 247 w 1462"/>
              <a:gd name="T89" fmla="*/ 768 h 814"/>
              <a:gd name="T90" fmla="*/ 201 w 1462"/>
              <a:gd name="T91" fmla="*/ 695 h 814"/>
              <a:gd name="T92" fmla="*/ 192 w 1462"/>
              <a:gd name="T93" fmla="*/ 613 h 814"/>
              <a:gd name="T94" fmla="*/ 183 w 1462"/>
              <a:gd name="T95" fmla="*/ 585 h 814"/>
              <a:gd name="T96" fmla="*/ 128 w 1462"/>
              <a:gd name="T97" fmla="*/ 567 h 814"/>
              <a:gd name="T98" fmla="*/ 110 w 1462"/>
              <a:gd name="T99" fmla="*/ 668 h 814"/>
              <a:gd name="T100" fmla="*/ 55 w 1462"/>
              <a:gd name="T101" fmla="*/ 659 h 814"/>
              <a:gd name="T102" fmla="*/ 9 w 1462"/>
              <a:gd name="T103" fmla="*/ 595 h 814"/>
              <a:gd name="T104" fmla="*/ 18 w 1462"/>
              <a:gd name="T105" fmla="*/ 567 h 814"/>
              <a:gd name="T106" fmla="*/ 0 w 1462"/>
              <a:gd name="T107" fmla="*/ 512 h 814"/>
              <a:gd name="T108" fmla="*/ 119 w 1462"/>
              <a:gd name="T109" fmla="*/ 421 h 814"/>
              <a:gd name="T110" fmla="*/ 174 w 1462"/>
              <a:gd name="T111" fmla="*/ 339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62" h="814">
                <a:moveTo>
                  <a:pt x="174" y="339"/>
                </a:moveTo>
                <a:cubicBezTo>
                  <a:pt x="230" y="280"/>
                  <a:pt x="139" y="384"/>
                  <a:pt x="201" y="211"/>
                </a:cubicBezTo>
                <a:cubicBezTo>
                  <a:pt x="209" y="189"/>
                  <a:pt x="299" y="183"/>
                  <a:pt x="302" y="183"/>
                </a:cubicBezTo>
                <a:cubicBezTo>
                  <a:pt x="361" y="144"/>
                  <a:pt x="418" y="135"/>
                  <a:pt x="485" y="119"/>
                </a:cubicBezTo>
                <a:cubicBezTo>
                  <a:pt x="515" y="122"/>
                  <a:pt x="546" y="121"/>
                  <a:pt x="576" y="128"/>
                </a:cubicBezTo>
                <a:cubicBezTo>
                  <a:pt x="587" y="131"/>
                  <a:pt x="593" y="144"/>
                  <a:pt x="604" y="147"/>
                </a:cubicBezTo>
                <a:cubicBezTo>
                  <a:pt x="625" y="153"/>
                  <a:pt x="647" y="153"/>
                  <a:pt x="668" y="156"/>
                </a:cubicBezTo>
                <a:cubicBezTo>
                  <a:pt x="686" y="147"/>
                  <a:pt x="703" y="136"/>
                  <a:pt x="722" y="128"/>
                </a:cubicBezTo>
                <a:cubicBezTo>
                  <a:pt x="734" y="123"/>
                  <a:pt x="748" y="125"/>
                  <a:pt x="759" y="119"/>
                </a:cubicBezTo>
                <a:cubicBezTo>
                  <a:pt x="770" y="113"/>
                  <a:pt x="776" y="99"/>
                  <a:pt x="786" y="92"/>
                </a:cubicBezTo>
                <a:cubicBezTo>
                  <a:pt x="847" y="48"/>
                  <a:pt x="908" y="23"/>
                  <a:pt x="978" y="0"/>
                </a:cubicBezTo>
                <a:cubicBezTo>
                  <a:pt x="990" y="3"/>
                  <a:pt x="1004" y="2"/>
                  <a:pt x="1015" y="9"/>
                </a:cubicBezTo>
                <a:cubicBezTo>
                  <a:pt x="1122" y="80"/>
                  <a:pt x="1017" y="40"/>
                  <a:pt x="1088" y="64"/>
                </a:cubicBezTo>
                <a:cubicBezTo>
                  <a:pt x="1097" y="73"/>
                  <a:pt x="1106" y="84"/>
                  <a:pt x="1116" y="92"/>
                </a:cubicBezTo>
                <a:cubicBezTo>
                  <a:pt x="1136" y="108"/>
                  <a:pt x="1180" y="137"/>
                  <a:pt x="1180" y="137"/>
                </a:cubicBezTo>
                <a:cubicBezTo>
                  <a:pt x="1190" y="169"/>
                  <a:pt x="1208" y="197"/>
                  <a:pt x="1216" y="229"/>
                </a:cubicBezTo>
                <a:cubicBezTo>
                  <a:pt x="1220" y="244"/>
                  <a:pt x="1211" y="269"/>
                  <a:pt x="1225" y="275"/>
                </a:cubicBezTo>
                <a:cubicBezTo>
                  <a:pt x="1265" y="291"/>
                  <a:pt x="1310" y="281"/>
                  <a:pt x="1353" y="284"/>
                </a:cubicBezTo>
                <a:cubicBezTo>
                  <a:pt x="1415" y="325"/>
                  <a:pt x="1393" y="304"/>
                  <a:pt x="1426" y="339"/>
                </a:cubicBezTo>
                <a:cubicBezTo>
                  <a:pt x="1462" y="437"/>
                  <a:pt x="1455" y="451"/>
                  <a:pt x="1436" y="604"/>
                </a:cubicBezTo>
                <a:cubicBezTo>
                  <a:pt x="1434" y="623"/>
                  <a:pt x="1410" y="633"/>
                  <a:pt x="1399" y="649"/>
                </a:cubicBezTo>
                <a:cubicBezTo>
                  <a:pt x="1319" y="610"/>
                  <a:pt x="1389" y="657"/>
                  <a:pt x="1353" y="521"/>
                </a:cubicBezTo>
                <a:cubicBezTo>
                  <a:pt x="1346" y="493"/>
                  <a:pt x="1294" y="475"/>
                  <a:pt x="1271" y="467"/>
                </a:cubicBezTo>
                <a:cubicBezTo>
                  <a:pt x="1236" y="490"/>
                  <a:pt x="1243" y="503"/>
                  <a:pt x="1216" y="531"/>
                </a:cubicBezTo>
                <a:cubicBezTo>
                  <a:pt x="1205" y="565"/>
                  <a:pt x="1182" y="574"/>
                  <a:pt x="1161" y="604"/>
                </a:cubicBezTo>
                <a:cubicBezTo>
                  <a:pt x="1151" y="634"/>
                  <a:pt x="1116" y="686"/>
                  <a:pt x="1116" y="686"/>
                </a:cubicBezTo>
                <a:cubicBezTo>
                  <a:pt x="1107" y="674"/>
                  <a:pt x="1096" y="662"/>
                  <a:pt x="1088" y="649"/>
                </a:cubicBezTo>
                <a:cubicBezTo>
                  <a:pt x="1074" y="626"/>
                  <a:pt x="1072" y="595"/>
                  <a:pt x="1052" y="576"/>
                </a:cubicBezTo>
                <a:cubicBezTo>
                  <a:pt x="1031" y="556"/>
                  <a:pt x="1008" y="542"/>
                  <a:pt x="988" y="521"/>
                </a:cubicBezTo>
                <a:cubicBezTo>
                  <a:pt x="957" y="524"/>
                  <a:pt x="924" y="517"/>
                  <a:pt x="896" y="531"/>
                </a:cubicBezTo>
                <a:cubicBezTo>
                  <a:pt x="877" y="541"/>
                  <a:pt x="880" y="578"/>
                  <a:pt x="860" y="585"/>
                </a:cubicBezTo>
                <a:cubicBezTo>
                  <a:pt x="851" y="588"/>
                  <a:pt x="841" y="592"/>
                  <a:pt x="832" y="595"/>
                </a:cubicBezTo>
                <a:cubicBezTo>
                  <a:pt x="820" y="589"/>
                  <a:pt x="806" y="586"/>
                  <a:pt x="796" y="576"/>
                </a:cubicBezTo>
                <a:cubicBezTo>
                  <a:pt x="789" y="569"/>
                  <a:pt x="792" y="556"/>
                  <a:pt x="786" y="549"/>
                </a:cubicBezTo>
                <a:cubicBezTo>
                  <a:pt x="774" y="534"/>
                  <a:pt x="749" y="527"/>
                  <a:pt x="732" y="521"/>
                </a:cubicBezTo>
                <a:cubicBezTo>
                  <a:pt x="714" y="527"/>
                  <a:pt x="695" y="534"/>
                  <a:pt x="677" y="540"/>
                </a:cubicBezTo>
                <a:cubicBezTo>
                  <a:pt x="668" y="543"/>
                  <a:pt x="649" y="549"/>
                  <a:pt x="649" y="549"/>
                </a:cubicBezTo>
                <a:cubicBezTo>
                  <a:pt x="584" y="592"/>
                  <a:pt x="586" y="582"/>
                  <a:pt x="567" y="659"/>
                </a:cubicBezTo>
                <a:cubicBezTo>
                  <a:pt x="574" y="710"/>
                  <a:pt x="603" y="793"/>
                  <a:pt x="540" y="814"/>
                </a:cubicBezTo>
                <a:cubicBezTo>
                  <a:pt x="488" y="797"/>
                  <a:pt x="473" y="799"/>
                  <a:pt x="457" y="750"/>
                </a:cubicBezTo>
                <a:cubicBezTo>
                  <a:pt x="454" y="726"/>
                  <a:pt x="456" y="627"/>
                  <a:pt x="412" y="613"/>
                </a:cubicBezTo>
                <a:cubicBezTo>
                  <a:pt x="394" y="607"/>
                  <a:pt x="357" y="595"/>
                  <a:pt x="357" y="595"/>
                </a:cubicBezTo>
                <a:cubicBezTo>
                  <a:pt x="345" y="601"/>
                  <a:pt x="330" y="603"/>
                  <a:pt x="320" y="613"/>
                </a:cubicBezTo>
                <a:cubicBezTo>
                  <a:pt x="289" y="643"/>
                  <a:pt x="325" y="691"/>
                  <a:pt x="348" y="713"/>
                </a:cubicBezTo>
                <a:cubicBezTo>
                  <a:pt x="331" y="792"/>
                  <a:pt x="327" y="779"/>
                  <a:pt x="247" y="768"/>
                </a:cubicBezTo>
                <a:cubicBezTo>
                  <a:pt x="229" y="741"/>
                  <a:pt x="224" y="717"/>
                  <a:pt x="201" y="695"/>
                </a:cubicBezTo>
                <a:cubicBezTo>
                  <a:pt x="198" y="668"/>
                  <a:pt x="196" y="640"/>
                  <a:pt x="192" y="613"/>
                </a:cubicBezTo>
                <a:cubicBezTo>
                  <a:pt x="190" y="603"/>
                  <a:pt x="191" y="591"/>
                  <a:pt x="183" y="585"/>
                </a:cubicBezTo>
                <a:cubicBezTo>
                  <a:pt x="167" y="574"/>
                  <a:pt x="128" y="567"/>
                  <a:pt x="128" y="567"/>
                </a:cubicBezTo>
                <a:cubicBezTo>
                  <a:pt x="118" y="600"/>
                  <a:pt x="134" y="644"/>
                  <a:pt x="110" y="668"/>
                </a:cubicBezTo>
                <a:cubicBezTo>
                  <a:pt x="97" y="681"/>
                  <a:pt x="73" y="662"/>
                  <a:pt x="55" y="659"/>
                </a:cubicBezTo>
                <a:cubicBezTo>
                  <a:pt x="33" y="636"/>
                  <a:pt x="19" y="626"/>
                  <a:pt x="9" y="595"/>
                </a:cubicBezTo>
                <a:cubicBezTo>
                  <a:pt x="12" y="586"/>
                  <a:pt x="19" y="577"/>
                  <a:pt x="18" y="567"/>
                </a:cubicBezTo>
                <a:cubicBezTo>
                  <a:pt x="16" y="548"/>
                  <a:pt x="0" y="512"/>
                  <a:pt x="0" y="512"/>
                </a:cubicBezTo>
                <a:cubicBezTo>
                  <a:pt x="16" y="432"/>
                  <a:pt x="39" y="432"/>
                  <a:pt x="119" y="421"/>
                </a:cubicBezTo>
                <a:cubicBezTo>
                  <a:pt x="149" y="328"/>
                  <a:pt x="118" y="395"/>
                  <a:pt x="174" y="3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" name="Freeform 31">
            <a:extLst>
              <a:ext uri="{FF2B5EF4-FFF2-40B4-BE49-F238E27FC236}">
                <a16:creationId xmlns:a16="http://schemas.microsoft.com/office/drawing/2014/main" id="{AB5A6753-9FB7-467A-A7FE-6EDDC030EC52}"/>
              </a:ext>
            </a:extLst>
          </p:cNvPr>
          <p:cNvSpPr>
            <a:spLocks/>
          </p:cNvSpPr>
          <p:nvPr/>
        </p:nvSpPr>
        <p:spPr bwMode="auto">
          <a:xfrm>
            <a:off x="5940425" y="1268413"/>
            <a:ext cx="738188" cy="874712"/>
          </a:xfrm>
          <a:custGeom>
            <a:avLst/>
            <a:gdLst>
              <a:gd name="T0" fmla="*/ 64 w 580"/>
              <a:gd name="T1" fmla="*/ 42 h 687"/>
              <a:gd name="T2" fmla="*/ 55 w 580"/>
              <a:gd name="T3" fmla="*/ 69 h 687"/>
              <a:gd name="T4" fmla="*/ 28 w 580"/>
              <a:gd name="T5" fmla="*/ 96 h 687"/>
              <a:gd name="T6" fmla="*/ 9 w 580"/>
              <a:gd name="T7" fmla="*/ 170 h 687"/>
              <a:gd name="T8" fmla="*/ 73 w 580"/>
              <a:gd name="T9" fmla="*/ 206 h 687"/>
              <a:gd name="T10" fmla="*/ 110 w 580"/>
              <a:gd name="T11" fmla="*/ 243 h 687"/>
              <a:gd name="T12" fmla="*/ 55 w 580"/>
              <a:gd name="T13" fmla="*/ 380 h 687"/>
              <a:gd name="T14" fmla="*/ 9 w 580"/>
              <a:gd name="T15" fmla="*/ 480 h 687"/>
              <a:gd name="T16" fmla="*/ 64 w 580"/>
              <a:gd name="T17" fmla="*/ 618 h 687"/>
              <a:gd name="T18" fmla="*/ 101 w 580"/>
              <a:gd name="T19" fmla="*/ 608 h 687"/>
              <a:gd name="T20" fmla="*/ 165 w 580"/>
              <a:gd name="T21" fmla="*/ 544 h 687"/>
              <a:gd name="T22" fmla="*/ 220 w 580"/>
              <a:gd name="T23" fmla="*/ 435 h 687"/>
              <a:gd name="T24" fmla="*/ 265 w 580"/>
              <a:gd name="T25" fmla="*/ 444 h 687"/>
              <a:gd name="T26" fmla="*/ 339 w 580"/>
              <a:gd name="T27" fmla="*/ 508 h 687"/>
              <a:gd name="T28" fmla="*/ 366 w 580"/>
              <a:gd name="T29" fmla="*/ 554 h 687"/>
              <a:gd name="T30" fmla="*/ 412 w 580"/>
              <a:gd name="T31" fmla="*/ 627 h 687"/>
              <a:gd name="T32" fmla="*/ 540 w 580"/>
              <a:gd name="T33" fmla="*/ 654 h 687"/>
              <a:gd name="T34" fmla="*/ 485 w 580"/>
              <a:gd name="T35" fmla="*/ 480 h 687"/>
              <a:gd name="T36" fmla="*/ 457 w 580"/>
              <a:gd name="T37" fmla="*/ 444 h 687"/>
              <a:gd name="T38" fmla="*/ 421 w 580"/>
              <a:gd name="T39" fmla="*/ 325 h 687"/>
              <a:gd name="T40" fmla="*/ 393 w 580"/>
              <a:gd name="T41" fmla="*/ 298 h 687"/>
              <a:gd name="T42" fmla="*/ 366 w 580"/>
              <a:gd name="T43" fmla="*/ 279 h 687"/>
              <a:gd name="T44" fmla="*/ 384 w 580"/>
              <a:gd name="T45" fmla="*/ 179 h 687"/>
              <a:gd name="T46" fmla="*/ 375 w 580"/>
              <a:gd name="T47" fmla="*/ 78 h 687"/>
              <a:gd name="T48" fmla="*/ 329 w 580"/>
              <a:gd name="T49" fmla="*/ 32 h 687"/>
              <a:gd name="T50" fmla="*/ 302 w 580"/>
              <a:gd name="T51" fmla="*/ 5 h 687"/>
              <a:gd name="T52" fmla="*/ 73 w 580"/>
              <a:gd name="T53" fmla="*/ 14 h 687"/>
              <a:gd name="T54" fmla="*/ 64 w 580"/>
              <a:gd name="T55" fmla="*/ 4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687">
                <a:moveTo>
                  <a:pt x="64" y="42"/>
                </a:moveTo>
                <a:cubicBezTo>
                  <a:pt x="61" y="51"/>
                  <a:pt x="60" y="61"/>
                  <a:pt x="55" y="69"/>
                </a:cubicBezTo>
                <a:cubicBezTo>
                  <a:pt x="48" y="80"/>
                  <a:pt x="33" y="84"/>
                  <a:pt x="28" y="96"/>
                </a:cubicBezTo>
                <a:cubicBezTo>
                  <a:pt x="17" y="119"/>
                  <a:pt x="9" y="170"/>
                  <a:pt x="9" y="170"/>
                </a:cubicBezTo>
                <a:cubicBezTo>
                  <a:pt x="25" y="270"/>
                  <a:pt x="5" y="229"/>
                  <a:pt x="73" y="206"/>
                </a:cubicBezTo>
                <a:cubicBezTo>
                  <a:pt x="75" y="207"/>
                  <a:pt x="110" y="240"/>
                  <a:pt x="110" y="243"/>
                </a:cubicBezTo>
                <a:cubicBezTo>
                  <a:pt x="116" y="314"/>
                  <a:pt x="108" y="346"/>
                  <a:pt x="55" y="380"/>
                </a:cubicBezTo>
                <a:cubicBezTo>
                  <a:pt x="22" y="429"/>
                  <a:pt x="21" y="414"/>
                  <a:pt x="9" y="480"/>
                </a:cubicBezTo>
                <a:cubicBezTo>
                  <a:pt x="16" y="550"/>
                  <a:pt x="0" y="594"/>
                  <a:pt x="64" y="618"/>
                </a:cubicBezTo>
                <a:cubicBezTo>
                  <a:pt x="76" y="615"/>
                  <a:pt x="91" y="616"/>
                  <a:pt x="101" y="608"/>
                </a:cubicBezTo>
                <a:cubicBezTo>
                  <a:pt x="125" y="590"/>
                  <a:pt x="165" y="544"/>
                  <a:pt x="165" y="544"/>
                </a:cubicBezTo>
                <a:cubicBezTo>
                  <a:pt x="178" y="506"/>
                  <a:pt x="191" y="462"/>
                  <a:pt x="220" y="435"/>
                </a:cubicBezTo>
                <a:cubicBezTo>
                  <a:pt x="235" y="438"/>
                  <a:pt x="252" y="436"/>
                  <a:pt x="265" y="444"/>
                </a:cubicBezTo>
                <a:cubicBezTo>
                  <a:pt x="293" y="461"/>
                  <a:pt x="312" y="490"/>
                  <a:pt x="339" y="508"/>
                </a:cubicBezTo>
                <a:cubicBezTo>
                  <a:pt x="364" y="583"/>
                  <a:pt x="329" y="491"/>
                  <a:pt x="366" y="554"/>
                </a:cubicBezTo>
                <a:cubicBezTo>
                  <a:pt x="382" y="582"/>
                  <a:pt x="388" y="603"/>
                  <a:pt x="412" y="627"/>
                </a:cubicBezTo>
                <a:cubicBezTo>
                  <a:pt x="432" y="687"/>
                  <a:pt x="485" y="660"/>
                  <a:pt x="540" y="654"/>
                </a:cubicBezTo>
                <a:cubicBezTo>
                  <a:pt x="580" y="574"/>
                  <a:pt x="578" y="515"/>
                  <a:pt x="485" y="480"/>
                </a:cubicBezTo>
                <a:cubicBezTo>
                  <a:pt x="476" y="468"/>
                  <a:pt x="461" y="459"/>
                  <a:pt x="457" y="444"/>
                </a:cubicBezTo>
                <a:cubicBezTo>
                  <a:pt x="425" y="317"/>
                  <a:pt x="489" y="348"/>
                  <a:pt x="421" y="325"/>
                </a:cubicBezTo>
                <a:cubicBezTo>
                  <a:pt x="412" y="316"/>
                  <a:pt x="403" y="306"/>
                  <a:pt x="393" y="298"/>
                </a:cubicBezTo>
                <a:cubicBezTo>
                  <a:pt x="385" y="291"/>
                  <a:pt x="368" y="290"/>
                  <a:pt x="366" y="279"/>
                </a:cubicBezTo>
                <a:cubicBezTo>
                  <a:pt x="360" y="246"/>
                  <a:pt x="374" y="210"/>
                  <a:pt x="384" y="179"/>
                </a:cubicBezTo>
                <a:cubicBezTo>
                  <a:pt x="381" y="145"/>
                  <a:pt x="387" y="110"/>
                  <a:pt x="375" y="78"/>
                </a:cubicBezTo>
                <a:cubicBezTo>
                  <a:pt x="367" y="58"/>
                  <a:pt x="344" y="47"/>
                  <a:pt x="329" y="32"/>
                </a:cubicBezTo>
                <a:cubicBezTo>
                  <a:pt x="320" y="23"/>
                  <a:pt x="302" y="5"/>
                  <a:pt x="302" y="5"/>
                </a:cubicBezTo>
                <a:cubicBezTo>
                  <a:pt x="226" y="8"/>
                  <a:pt x="148" y="0"/>
                  <a:pt x="73" y="14"/>
                </a:cubicBezTo>
                <a:cubicBezTo>
                  <a:pt x="63" y="16"/>
                  <a:pt x="64" y="73"/>
                  <a:pt x="64" y="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42" name="Picture 26">
            <a:extLst>
              <a:ext uri="{FF2B5EF4-FFF2-40B4-BE49-F238E27FC236}">
                <a16:creationId xmlns:a16="http://schemas.microsoft.com/office/drawing/2014/main" id="{27841233-5A7A-45FD-BD2F-B3D998E240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5525" y="-387350"/>
            <a:ext cx="3671888" cy="226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52" name="Group 36">
            <a:extLst>
              <a:ext uri="{FF2B5EF4-FFF2-40B4-BE49-F238E27FC236}">
                <a16:creationId xmlns:a16="http://schemas.microsoft.com/office/drawing/2014/main" id="{84890707-20A5-4F36-A1DF-FBB1E726DD87}"/>
              </a:ext>
            </a:extLst>
          </p:cNvPr>
          <p:cNvGrpSpPr>
            <a:grpSpLocks/>
          </p:cNvGrpSpPr>
          <p:nvPr/>
        </p:nvGrpSpPr>
        <p:grpSpPr bwMode="auto">
          <a:xfrm>
            <a:off x="5003800" y="2276475"/>
            <a:ext cx="2513013" cy="4452938"/>
            <a:chOff x="1701" y="1244"/>
            <a:chExt cx="1583" cy="2805"/>
          </a:xfrm>
        </p:grpSpPr>
        <p:grpSp>
          <p:nvGrpSpPr>
            <p:cNvPr id="9248" name="Group 32">
              <a:extLst>
                <a:ext uri="{FF2B5EF4-FFF2-40B4-BE49-F238E27FC236}">
                  <a16:creationId xmlns:a16="http://schemas.microsoft.com/office/drawing/2014/main" id="{57951E64-0886-4C5E-A3D8-3888F30D3F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1" y="1298"/>
              <a:ext cx="1529" cy="2751"/>
              <a:chOff x="3152" y="1480"/>
              <a:chExt cx="1529" cy="2751"/>
            </a:xfrm>
          </p:grpSpPr>
          <p:pic>
            <p:nvPicPr>
              <p:cNvPr id="9249" name="Picture 33">
                <a:extLst>
                  <a:ext uri="{FF2B5EF4-FFF2-40B4-BE49-F238E27FC236}">
                    <a16:creationId xmlns:a16="http://schemas.microsoft.com/office/drawing/2014/main" id="{3E9C58D8-E697-4CD6-A7CF-52A2698DF9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2" y="1480"/>
                <a:ext cx="1529" cy="27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250" name="Rectangle 34">
                <a:extLst>
                  <a:ext uri="{FF2B5EF4-FFF2-40B4-BE49-F238E27FC236}">
                    <a16:creationId xmlns:a16="http://schemas.microsoft.com/office/drawing/2014/main" id="{68B7DC19-B101-448F-9C4A-6DFE98BCC3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2886"/>
                <a:ext cx="318" cy="3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51" name="Freeform 35">
              <a:extLst>
                <a:ext uri="{FF2B5EF4-FFF2-40B4-BE49-F238E27FC236}">
                  <a16:creationId xmlns:a16="http://schemas.microsoft.com/office/drawing/2014/main" id="{67B234FA-D2D6-4B45-BD43-A0D9DF6E5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" y="1244"/>
              <a:ext cx="1462" cy="814"/>
            </a:xfrm>
            <a:custGeom>
              <a:avLst/>
              <a:gdLst>
                <a:gd name="T0" fmla="*/ 174 w 1462"/>
                <a:gd name="T1" fmla="*/ 339 h 814"/>
                <a:gd name="T2" fmla="*/ 201 w 1462"/>
                <a:gd name="T3" fmla="*/ 211 h 814"/>
                <a:gd name="T4" fmla="*/ 302 w 1462"/>
                <a:gd name="T5" fmla="*/ 183 h 814"/>
                <a:gd name="T6" fmla="*/ 485 w 1462"/>
                <a:gd name="T7" fmla="*/ 119 h 814"/>
                <a:gd name="T8" fmla="*/ 576 w 1462"/>
                <a:gd name="T9" fmla="*/ 128 h 814"/>
                <a:gd name="T10" fmla="*/ 604 w 1462"/>
                <a:gd name="T11" fmla="*/ 147 h 814"/>
                <a:gd name="T12" fmla="*/ 668 w 1462"/>
                <a:gd name="T13" fmla="*/ 156 h 814"/>
                <a:gd name="T14" fmla="*/ 722 w 1462"/>
                <a:gd name="T15" fmla="*/ 128 h 814"/>
                <a:gd name="T16" fmla="*/ 759 w 1462"/>
                <a:gd name="T17" fmla="*/ 119 h 814"/>
                <a:gd name="T18" fmla="*/ 786 w 1462"/>
                <a:gd name="T19" fmla="*/ 92 h 814"/>
                <a:gd name="T20" fmla="*/ 978 w 1462"/>
                <a:gd name="T21" fmla="*/ 0 h 814"/>
                <a:gd name="T22" fmla="*/ 1015 w 1462"/>
                <a:gd name="T23" fmla="*/ 9 h 814"/>
                <a:gd name="T24" fmla="*/ 1088 w 1462"/>
                <a:gd name="T25" fmla="*/ 64 h 814"/>
                <a:gd name="T26" fmla="*/ 1116 w 1462"/>
                <a:gd name="T27" fmla="*/ 92 h 814"/>
                <a:gd name="T28" fmla="*/ 1180 w 1462"/>
                <a:gd name="T29" fmla="*/ 137 h 814"/>
                <a:gd name="T30" fmla="*/ 1216 w 1462"/>
                <a:gd name="T31" fmla="*/ 229 h 814"/>
                <a:gd name="T32" fmla="*/ 1225 w 1462"/>
                <a:gd name="T33" fmla="*/ 275 h 814"/>
                <a:gd name="T34" fmla="*/ 1353 w 1462"/>
                <a:gd name="T35" fmla="*/ 284 h 814"/>
                <a:gd name="T36" fmla="*/ 1426 w 1462"/>
                <a:gd name="T37" fmla="*/ 339 h 814"/>
                <a:gd name="T38" fmla="*/ 1436 w 1462"/>
                <a:gd name="T39" fmla="*/ 604 h 814"/>
                <a:gd name="T40" fmla="*/ 1399 w 1462"/>
                <a:gd name="T41" fmla="*/ 649 h 814"/>
                <a:gd name="T42" fmla="*/ 1353 w 1462"/>
                <a:gd name="T43" fmla="*/ 521 h 814"/>
                <a:gd name="T44" fmla="*/ 1271 w 1462"/>
                <a:gd name="T45" fmla="*/ 467 h 814"/>
                <a:gd name="T46" fmla="*/ 1216 w 1462"/>
                <a:gd name="T47" fmla="*/ 531 h 814"/>
                <a:gd name="T48" fmla="*/ 1161 w 1462"/>
                <a:gd name="T49" fmla="*/ 604 h 814"/>
                <a:gd name="T50" fmla="*/ 1116 w 1462"/>
                <a:gd name="T51" fmla="*/ 686 h 814"/>
                <a:gd name="T52" fmla="*/ 1088 w 1462"/>
                <a:gd name="T53" fmla="*/ 649 h 814"/>
                <a:gd name="T54" fmla="*/ 1052 w 1462"/>
                <a:gd name="T55" fmla="*/ 576 h 814"/>
                <a:gd name="T56" fmla="*/ 988 w 1462"/>
                <a:gd name="T57" fmla="*/ 521 h 814"/>
                <a:gd name="T58" fmla="*/ 896 w 1462"/>
                <a:gd name="T59" fmla="*/ 531 h 814"/>
                <a:gd name="T60" fmla="*/ 860 w 1462"/>
                <a:gd name="T61" fmla="*/ 585 h 814"/>
                <a:gd name="T62" fmla="*/ 832 w 1462"/>
                <a:gd name="T63" fmla="*/ 595 h 814"/>
                <a:gd name="T64" fmla="*/ 796 w 1462"/>
                <a:gd name="T65" fmla="*/ 576 h 814"/>
                <a:gd name="T66" fmla="*/ 786 w 1462"/>
                <a:gd name="T67" fmla="*/ 549 h 814"/>
                <a:gd name="T68" fmla="*/ 732 w 1462"/>
                <a:gd name="T69" fmla="*/ 521 h 814"/>
                <a:gd name="T70" fmla="*/ 677 w 1462"/>
                <a:gd name="T71" fmla="*/ 540 h 814"/>
                <a:gd name="T72" fmla="*/ 649 w 1462"/>
                <a:gd name="T73" fmla="*/ 549 h 814"/>
                <a:gd name="T74" fmla="*/ 567 w 1462"/>
                <a:gd name="T75" fmla="*/ 659 h 814"/>
                <a:gd name="T76" fmla="*/ 540 w 1462"/>
                <a:gd name="T77" fmla="*/ 814 h 814"/>
                <a:gd name="T78" fmla="*/ 457 w 1462"/>
                <a:gd name="T79" fmla="*/ 750 h 814"/>
                <a:gd name="T80" fmla="*/ 412 w 1462"/>
                <a:gd name="T81" fmla="*/ 613 h 814"/>
                <a:gd name="T82" fmla="*/ 357 w 1462"/>
                <a:gd name="T83" fmla="*/ 595 h 814"/>
                <a:gd name="T84" fmla="*/ 320 w 1462"/>
                <a:gd name="T85" fmla="*/ 613 h 814"/>
                <a:gd name="T86" fmla="*/ 348 w 1462"/>
                <a:gd name="T87" fmla="*/ 713 h 814"/>
                <a:gd name="T88" fmla="*/ 247 w 1462"/>
                <a:gd name="T89" fmla="*/ 768 h 814"/>
                <a:gd name="T90" fmla="*/ 201 w 1462"/>
                <a:gd name="T91" fmla="*/ 695 h 814"/>
                <a:gd name="T92" fmla="*/ 192 w 1462"/>
                <a:gd name="T93" fmla="*/ 613 h 814"/>
                <a:gd name="T94" fmla="*/ 183 w 1462"/>
                <a:gd name="T95" fmla="*/ 585 h 814"/>
                <a:gd name="T96" fmla="*/ 128 w 1462"/>
                <a:gd name="T97" fmla="*/ 567 h 814"/>
                <a:gd name="T98" fmla="*/ 110 w 1462"/>
                <a:gd name="T99" fmla="*/ 668 h 814"/>
                <a:gd name="T100" fmla="*/ 55 w 1462"/>
                <a:gd name="T101" fmla="*/ 659 h 814"/>
                <a:gd name="T102" fmla="*/ 9 w 1462"/>
                <a:gd name="T103" fmla="*/ 595 h 814"/>
                <a:gd name="T104" fmla="*/ 18 w 1462"/>
                <a:gd name="T105" fmla="*/ 567 h 814"/>
                <a:gd name="T106" fmla="*/ 0 w 1462"/>
                <a:gd name="T107" fmla="*/ 512 h 814"/>
                <a:gd name="T108" fmla="*/ 119 w 1462"/>
                <a:gd name="T109" fmla="*/ 421 h 814"/>
                <a:gd name="T110" fmla="*/ 174 w 1462"/>
                <a:gd name="T111" fmla="*/ 339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62" h="814">
                  <a:moveTo>
                    <a:pt x="174" y="339"/>
                  </a:moveTo>
                  <a:cubicBezTo>
                    <a:pt x="230" y="280"/>
                    <a:pt x="139" y="384"/>
                    <a:pt x="201" y="211"/>
                  </a:cubicBezTo>
                  <a:cubicBezTo>
                    <a:pt x="209" y="189"/>
                    <a:pt x="299" y="183"/>
                    <a:pt x="302" y="183"/>
                  </a:cubicBezTo>
                  <a:cubicBezTo>
                    <a:pt x="361" y="144"/>
                    <a:pt x="418" y="135"/>
                    <a:pt x="485" y="119"/>
                  </a:cubicBezTo>
                  <a:cubicBezTo>
                    <a:pt x="515" y="122"/>
                    <a:pt x="546" y="121"/>
                    <a:pt x="576" y="128"/>
                  </a:cubicBezTo>
                  <a:cubicBezTo>
                    <a:pt x="587" y="131"/>
                    <a:pt x="593" y="144"/>
                    <a:pt x="604" y="147"/>
                  </a:cubicBezTo>
                  <a:cubicBezTo>
                    <a:pt x="625" y="153"/>
                    <a:pt x="647" y="153"/>
                    <a:pt x="668" y="156"/>
                  </a:cubicBezTo>
                  <a:cubicBezTo>
                    <a:pt x="686" y="147"/>
                    <a:pt x="703" y="136"/>
                    <a:pt x="722" y="128"/>
                  </a:cubicBezTo>
                  <a:cubicBezTo>
                    <a:pt x="734" y="123"/>
                    <a:pt x="748" y="125"/>
                    <a:pt x="759" y="119"/>
                  </a:cubicBezTo>
                  <a:cubicBezTo>
                    <a:pt x="770" y="113"/>
                    <a:pt x="776" y="99"/>
                    <a:pt x="786" y="92"/>
                  </a:cubicBezTo>
                  <a:cubicBezTo>
                    <a:pt x="847" y="48"/>
                    <a:pt x="908" y="23"/>
                    <a:pt x="978" y="0"/>
                  </a:cubicBezTo>
                  <a:cubicBezTo>
                    <a:pt x="990" y="3"/>
                    <a:pt x="1004" y="2"/>
                    <a:pt x="1015" y="9"/>
                  </a:cubicBezTo>
                  <a:cubicBezTo>
                    <a:pt x="1122" y="80"/>
                    <a:pt x="1017" y="40"/>
                    <a:pt x="1088" y="64"/>
                  </a:cubicBezTo>
                  <a:cubicBezTo>
                    <a:pt x="1097" y="73"/>
                    <a:pt x="1106" y="84"/>
                    <a:pt x="1116" y="92"/>
                  </a:cubicBezTo>
                  <a:cubicBezTo>
                    <a:pt x="1136" y="108"/>
                    <a:pt x="1180" y="137"/>
                    <a:pt x="1180" y="137"/>
                  </a:cubicBezTo>
                  <a:cubicBezTo>
                    <a:pt x="1190" y="169"/>
                    <a:pt x="1208" y="197"/>
                    <a:pt x="1216" y="229"/>
                  </a:cubicBezTo>
                  <a:cubicBezTo>
                    <a:pt x="1220" y="244"/>
                    <a:pt x="1211" y="269"/>
                    <a:pt x="1225" y="275"/>
                  </a:cubicBezTo>
                  <a:cubicBezTo>
                    <a:pt x="1265" y="291"/>
                    <a:pt x="1310" y="281"/>
                    <a:pt x="1353" y="284"/>
                  </a:cubicBezTo>
                  <a:cubicBezTo>
                    <a:pt x="1415" y="325"/>
                    <a:pt x="1393" y="304"/>
                    <a:pt x="1426" y="339"/>
                  </a:cubicBezTo>
                  <a:cubicBezTo>
                    <a:pt x="1462" y="437"/>
                    <a:pt x="1455" y="451"/>
                    <a:pt x="1436" y="604"/>
                  </a:cubicBezTo>
                  <a:cubicBezTo>
                    <a:pt x="1434" y="623"/>
                    <a:pt x="1410" y="633"/>
                    <a:pt x="1399" y="649"/>
                  </a:cubicBezTo>
                  <a:cubicBezTo>
                    <a:pt x="1319" y="610"/>
                    <a:pt x="1389" y="657"/>
                    <a:pt x="1353" y="521"/>
                  </a:cubicBezTo>
                  <a:cubicBezTo>
                    <a:pt x="1346" y="493"/>
                    <a:pt x="1294" y="475"/>
                    <a:pt x="1271" y="467"/>
                  </a:cubicBezTo>
                  <a:cubicBezTo>
                    <a:pt x="1236" y="490"/>
                    <a:pt x="1243" y="503"/>
                    <a:pt x="1216" y="531"/>
                  </a:cubicBezTo>
                  <a:cubicBezTo>
                    <a:pt x="1205" y="565"/>
                    <a:pt x="1182" y="574"/>
                    <a:pt x="1161" y="604"/>
                  </a:cubicBezTo>
                  <a:cubicBezTo>
                    <a:pt x="1151" y="634"/>
                    <a:pt x="1116" y="686"/>
                    <a:pt x="1116" y="686"/>
                  </a:cubicBezTo>
                  <a:cubicBezTo>
                    <a:pt x="1107" y="674"/>
                    <a:pt x="1096" y="662"/>
                    <a:pt x="1088" y="649"/>
                  </a:cubicBezTo>
                  <a:cubicBezTo>
                    <a:pt x="1074" y="626"/>
                    <a:pt x="1072" y="595"/>
                    <a:pt x="1052" y="576"/>
                  </a:cubicBezTo>
                  <a:cubicBezTo>
                    <a:pt x="1031" y="556"/>
                    <a:pt x="1008" y="542"/>
                    <a:pt x="988" y="521"/>
                  </a:cubicBezTo>
                  <a:cubicBezTo>
                    <a:pt x="957" y="524"/>
                    <a:pt x="924" y="517"/>
                    <a:pt x="896" y="531"/>
                  </a:cubicBezTo>
                  <a:cubicBezTo>
                    <a:pt x="877" y="541"/>
                    <a:pt x="880" y="578"/>
                    <a:pt x="860" y="585"/>
                  </a:cubicBezTo>
                  <a:cubicBezTo>
                    <a:pt x="851" y="588"/>
                    <a:pt x="841" y="592"/>
                    <a:pt x="832" y="595"/>
                  </a:cubicBezTo>
                  <a:cubicBezTo>
                    <a:pt x="820" y="589"/>
                    <a:pt x="806" y="586"/>
                    <a:pt x="796" y="576"/>
                  </a:cubicBezTo>
                  <a:cubicBezTo>
                    <a:pt x="789" y="569"/>
                    <a:pt x="792" y="556"/>
                    <a:pt x="786" y="549"/>
                  </a:cubicBezTo>
                  <a:cubicBezTo>
                    <a:pt x="774" y="534"/>
                    <a:pt x="749" y="527"/>
                    <a:pt x="732" y="521"/>
                  </a:cubicBezTo>
                  <a:cubicBezTo>
                    <a:pt x="714" y="527"/>
                    <a:pt x="695" y="534"/>
                    <a:pt x="677" y="540"/>
                  </a:cubicBezTo>
                  <a:cubicBezTo>
                    <a:pt x="668" y="543"/>
                    <a:pt x="649" y="549"/>
                    <a:pt x="649" y="549"/>
                  </a:cubicBezTo>
                  <a:cubicBezTo>
                    <a:pt x="584" y="592"/>
                    <a:pt x="586" y="582"/>
                    <a:pt x="567" y="659"/>
                  </a:cubicBezTo>
                  <a:cubicBezTo>
                    <a:pt x="574" y="710"/>
                    <a:pt x="603" y="793"/>
                    <a:pt x="540" y="814"/>
                  </a:cubicBezTo>
                  <a:cubicBezTo>
                    <a:pt x="488" y="797"/>
                    <a:pt x="473" y="799"/>
                    <a:pt x="457" y="750"/>
                  </a:cubicBezTo>
                  <a:cubicBezTo>
                    <a:pt x="454" y="726"/>
                    <a:pt x="456" y="627"/>
                    <a:pt x="412" y="613"/>
                  </a:cubicBezTo>
                  <a:cubicBezTo>
                    <a:pt x="394" y="607"/>
                    <a:pt x="357" y="595"/>
                    <a:pt x="357" y="595"/>
                  </a:cubicBezTo>
                  <a:cubicBezTo>
                    <a:pt x="345" y="601"/>
                    <a:pt x="330" y="603"/>
                    <a:pt x="320" y="613"/>
                  </a:cubicBezTo>
                  <a:cubicBezTo>
                    <a:pt x="289" y="643"/>
                    <a:pt x="325" y="691"/>
                    <a:pt x="348" y="713"/>
                  </a:cubicBezTo>
                  <a:cubicBezTo>
                    <a:pt x="331" y="792"/>
                    <a:pt x="327" y="779"/>
                    <a:pt x="247" y="768"/>
                  </a:cubicBezTo>
                  <a:cubicBezTo>
                    <a:pt x="229" y="741"/>
                    <a:pt x="224" y="717"/>
                    <a:pt x="201" y="695"/>
                  </a:cubicBezTo>
                  <a:cubicBezTo>
                    <a:pt x="198" y="668"/>
                    <a:pt x="196" y="640"/>
                    <a:pt x="192" y="613"/>
                  </a:cubicBezTo>
                  <a:cubicBezTo>
                    <a:pt x="190" y="603"/>
                    <a:pt x="191" y="591"/>
                    <a:pt x="183" y="585"/>
                  </a:cubicBezTo>
                  <a:cubicBezTo>
                    <a:pt x="167" y="574"/>
                    <a:pt x="128" y="567"/>
                    <a:pt x="128" y="567"/>
                  </a:cubicBezTo>
                  <a:cubicBezTo>
                    <a:pt x="118" y="600"/>
                    <a:pt x="134" y="644"/>
                    <a:pt x="110" y="668"/>
                  </a:cubicBezTo>
                  <a:cubicBezTo>
                    <a:pt x="97" y="681"/>
                    <a:pt x="73" y="662"/>
                    <a:pt x="55" y="659"/>
                  </a:cubicBezTo>
                  <a:cubicBezTo>
                    <a:pt x="33" y="636"/>
                    <a:pt x="19" y="626"/>
                    <a:pt x="9" y="595"/>
                  </a:cubicBezTo>
                  <a:cubicBezTo>
                    <a:pt x="12" y="586"/>
                    <a:pt x="19" y="577"/>
                    <a:pt x="18" y="567"/>
                  </a:cubicBezTo>
                  <a:cubicBezTo>
                    <a:pt x="16" y="548"/>
                    <a:pt x="0" y="512"/>
                    <a:pt x="0" y="512"/>
                  </a:cubicBezTo>
                  <a:cubicBezTo>
                    <a:pt x="16" y="432"/>
                    <a:pt x="39" y="432"/>
                    <a:pt x="119" y="421"/>
                  </a:cubicBezTo>
                  <a:cubicBezTo>
                    <a:pt x="149" y="328"/>
                    <a:pt x="118" y="395"/>
                    <a:pt x="174" y="3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53" name="Group 37">
            <a:extLst>
              <a:ext uri="{FF2B5EF4-FFF2-40B4-BE49-F238E27FC236}">
                <a16:creationId xmlns:a16="http://schemas.microsoft.com/office/drawing/2014/main" id="{38A5B8A1-1EDA-4F4A-97B5-4D478F94496F}"/>
              </a:ext>
            </a:extLst>
          </p:cNvPr>
          <p:cNvGrpSpPr>
            <a:grpSpLocks/>
          </p:cNvGrpSpPr>
          <p:nvPr/>
        </p:nvGrpSpPr>
        <p:grpSpPr bwMode="auto">
          <a:xfrm>
            <a:off x="-5581650" y="-100013"/>
            <a:ext cx="5327650" cy="2046288"/>
            <a:chOff x="-1837" y="73"/>
            <a:chExt cx="3356" cy="1289"/>
          </a:xfrm>
        </p:grpSpPr>
        <p:pic>
          <p:nvPicPr>
            <p:cNvPr id="9254" name="Picture 38">
              <a:extLst>
                <a:ext uri="{FF2B5EF4-FFF2-40B4-BE49-F238E27FC236}">
                  <a16:creationId xmlns:a16="http://schemas.microsoft.com/office/drawing/2014/main" id="{620F026F-DD2B-4FCB-9E17-7A5742D6BEA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37" y="73"/>
              <a:ext cx="1800" cy="1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55" name="Picture 39">
              <a:extLst>
                <a:ext uri="{FF2B5EF4-FFF2-40B4-BE49-F238E27FC236}">
                  <a16:creationId xmlns:a16="http://schemas.microsoft.com/office/drawing/2014/main" id="{6D26C4E2-FA84-4384-A8F5-9BA7BAF325E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9" y="164"/>
              <a:ext cx="816" cy="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56" name="Picture 40">
              <a:extLst>
                <a:ext uri="{FF2B5EF4-FFF2-40B4-BE49-F238E27FC236}">
                  <a16:creationId xmlns:a16="http://schemas.microsoft.com/office/drawing/2014/main" id="{A5A5BE30-EDB1-4EA5-BF2E-F18D1565F0B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663"/>
              <a:ext cx="1134" cy="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257" name="Rectangle 4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47091F7-8207-4A01-956C-6588CF086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58" name="Picture 42">
            <a:extLst>
              <a:ext uri="{FF2B5EF4-FFF2-40B4-BE49-F238E27FC236}">
                <a16:creationId xmlns:a16="http://schemas.microsoft.com/office/drawing/2014/main" id="{415EF46F-DFD4-4C44-9CBF-429EE093E9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188"/>
            <a:ext cx="1258888" cy="7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eagu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3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3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3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3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eagu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087 -0.09503 L -0.00087 0.1461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u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35" dur="1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u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23" presetClass="exit" presetSubtype="2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eagu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39B5A37866BC42BF11D3982275F340" ma:contentTypeVersion="7" ma:contentTypeDescription="Create a new document." ma:contentTypeScope="" ma:versionID="c76d1405a683f02664a260a9f914dcaf">
  <xsd:schema xmlns:xsd="http://www.w3.org/2001/XMLSchema" xmlns:xs="http://www.w3.org/2001/XMLSchema" xmlns:p="http://schemas.microsoft.com/office/2006/metadata/properties" xmlns:ns2="5450de8d-4412-481d-9151-6bf9e61c74ea" xmlns:ns3="3bc62e9f-3199-428a-afb7-74abca97d5ce" targetNamespace="http://schemas.microsoft.com/office/2006/metadata/properties" ma:root="true" ma:fieldsID="c0adb42ab27b29c7cbaa7a67f33a4d11" ns2:_="" ns3:_="">
    <xsd:import namespace="5450de8d-4412-481d-9151-6bf9e61c74ea"/>
    <xsd:import namespace="3bc62e9f-3199-428a-afb7-74abca97d5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0de8d-4412-481d-9151-6bf9e61c74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c62e9f-3199-428a-afb7-74abca97d5c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F0B30B-D8D0-43DC-9318-BDD292D654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F412C9-3C10-4FB9-8129-E95B162B13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50de8d-4412-481d-9151-6bf9e61c74ea"/>
    <ds:schemaRef ds:uri="3bc62e9f-3199-428a-afb7-74abca97d5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8</Words>
  <Application>Microsoft Office PowerPoint</Application>
  <PresentationFormat>On-screen Show (4:3)</PresentationFormat>
  <Paragraphs>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Comic Sans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Shirl</dc:creator>
  <cp:lastModifiedBy>M McIlroy</cp:lastModifiedBy>
  <cp:revision>37</cp:revision>
  <dcterms:created xsi:type="dcterms:W3CDTF">2005-01-28T15:13:05Z</dcterms:created>
  <dcterms:modified xsi:type="dcterms:W3CDTF">2020-05-29T09:21:43Z</dcterms:modified>
</cp:coreProperties>
</file>